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3" r:id="rId3"/>
    <p:sldId id="293" r:id="rId4"/>
    <p:sldId id="294" r:id="rId5"/>
    <p:sldId id="295" r:id="rId6"/>
    <p:sldId id="296" r:id="rId7"/>
    <p:sldId id="278" r:id="rId8"/>
    <p:sldId id="287" r:id="rId9"/>
    <p:sldId id="288" r:id="rId10"/>
    <p:sldId id="286" r:id="rId11"/>
    <p:sldId id="276" r:id="rId12"/>
    <p:sldId id="275" r:id="rId13"/>
    <p:sldId id="283" r:id="rId14"/>
    <p:sldId id="290" r:id="rId15"/>
    <p:sldId id="289" r:id="rId16"/>
    <p:sldId id="284" r:id="rId17"/>
    <p:sldId id="285" r:id="rId18"/>
    <p:sldId id="279" r:id="rId19"/>
    <p:sldId id="280" r:id="rId20"/>
    <p:sldId id="281" r:id="rId21"/>
    <p:sldId id="282" r:id="rId22"/>
    <p:sldId id="259" r:id="rId23"/>
    <p:sldId id="291" r:id="rId24"/>
    <p:sldId id="297" r:id="rId25"/>
    <p:sldId id="292" r:id="rId2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9900"/>
    <a:srgbClr val="CC6600"/>
    <a:srgbClr val="847F1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771" autoAdjust="0"/>
    <p:restoredTop sz="94660"/>
  </p:normalViewPr>
  <p:slideViewPr>
    <p:cSldViewPr>
      <p:cViewPr varScale="1">
        <p:scale>
          <a:sx n="108" d="100"/>
          <a:sy n="108" d="100"/>
        </p:scale>
        <p:origin x="1638" y="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2848964-7D71-4B62-887C-AC68E11DE40E}" type="doc">
      <dgm:prSet loTypeId="urn:microsoft.com/office/officeart/2005/8/layout/gear1" loCatId="process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76A06B1-97B9-4799-9F59-678ACC84DF9D}">
      <dgm:prSet phldrT="[Text]" custT="1"/>
      <dgm:spPr/>
      <dgm:t>
        <a:bodyPr/>
        <a:lstStyle/>
        <a:p>
          <a:r>
            <a:rPr lang="en-US" sz="1200" b="1" dirty="0">
              <a:latin typeface="Cambria" panose="02040503050406030204" pitchFamily="18" charset="0"/>
              <a:ea typeface="Cambria" panose="02040503050406030204" pitchFamily="18" charset="0"/>
            </a:rPr>
            <a:t>DATA AUGMENTATION</a:t>
          </a:r>
        </a:p>
      </dgm:t>
    </dgm:pt>
    <dgm:pt modelId="{3EE95F3F-16B1-4A06-B22B-31F5BF18F868}" type="parTrans" cxnId="{2BE0F674-7B43-44C1-93BD-3248FCD08B4E}">
      <dgm:prSet/>
      <dgm:spPr/>
      <dgm:t>
        <a:bodyPr/>
        <a:lstStyle/>
        <a:p>
          <a:endParaRPr lang="en-US"/>
        </a:p>
      </dgm:t>
    </dgm:pt>
    <dgm:pt modelId="{1A67D803-5129-4B9C-99A2-B5BE7B45789C}" type="sibTrans" cxnId="{2BE0F674-7B43-44C1-93BD-3248FCD08B4E}">
      <dgm:prSet/>
      <dgm:spPr>
        <a:noFill/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gm:spPr>
      <dgm:t>
        <a:bodyPr/>
        <a:lstStyle/>
        <a:p>
          <a:endParaRPr lang="en-US"/>
        </a:p>
      </dgm:t>
    </dgm:pt>
    <dgm:pt modelId="{C8239933-80D0-4388-9A10-DE5E4979CAA4}">
      <dgm:prSet phldrT="[Text]"/>
      <dgm:spPr/>
      <dgm:t>
        <a:bodyPr/>
        <a:lstStyle/>
        <a:p>
          <a:r>
            <a:rPr lang="en-US" b="1" dirty="0">
              <a:latin typeface="Cambria" panose="02040503050406030204" pitchFamily="18" charset="0"/>
              <a:ea typeface="Cambria" panose="02040503050406030204" pitchFamily="18" charset="0"/>
            </a:rPr>
            <a:t>ORIGINAL DATA</a:t>
          </a:r>
        </a:p>
      </dgm:t>
    </dgm:pt>
    <dgm:pt modelId="{F9BA7307-D843-4152-AC1A-DE1241BB7ECE}" type="parTrans" cxnId="{B11067C5-B99E-4396-A5F1-9FE2D3EDCBBF}">
      <dgm:prSet/>
      <dgm:spPr/>
      <dgm:t>
        <a:bodyPr/>
        <a:lstStyle/>
        <a:p>
          <a:endParaRPr lang="en-US"/>
        </a:p>
      </dgm:t>
    </dgm:pt>
    <dgm:pt modelId="{66A2DC39-129C-4B27-964A-4EB59C824F4F}" type="sibTrans" cxnId="{B11067C5-B99E-4396-A5F1-9FE2D3EDCBBF}">
      <dgm:prSet/>
      <dgm:spPr>
        <a:noFill/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gm:spPr>
      <dgm:t>
        <a:bodyPr/>
        <a:lstStyle/>
        <a:p>
          <a:endParaRPr lang="en-US"/>
        </a:p>
      </dgm:t>
    </dgm:pt>
    <dgm:pt modelId="{41596098-8470-49CB-83AC-8CAF8ADC0477}">
      <dgm:prSet phldrT="[Text]"/>
      <dgm:spPr/>
      <dgm:t>
        <a:bodyPr/>
        <a:lstStyle/>
        <a:p>
          <a:r>
            <a:rPr lang="en-US" b="1" dirty="0">
              <a:latin typeface="Cambria" panose="02040503050406030204" pitchFamily="18" charset="0"/>
              <a:ea typeface="Cambria" panose="02040503050406030204" pitchFamily="18" charset="0"/>
            </a:rPr>
            <a:t>EXPLORATORY DATA ANALYSIS</a:t>
          </a:r>
        </a:p>
      </dgm:t>
    </dgm:pt>
    <dgm:pt modelId="{D09C8900-ABD6-4DD5-B1AD-AD1C29ABB9BD}" type="parTrans" cxnId="{104715D9-08D5-43DF-A653-98623A101A04}">
      <dgm:prSet/>
      <dgm:spPr/>
      <dgm:t>
        <a:bodyPr/>
        <a:lstStyle/>
        <a:p>
          <a:endParaRPr lang="en-US"/>
        </a:p>
      </dgm:t>
    </dgm:pt>
    <dgm:pt modelId="{F19EB333-9A45-41D7-BFFE-6EE97504B762}" type="sibTrans" cxnId="{104715D9-08D5-43DF-A653-98623A101A04}">
      <dgm:prSet/>
      <dgm:spPr>
        <a:noFill/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gm:spPr>
      <dgm:t>
        <a:bodyPr/>
        <a:lstStyle/>
        <a:p>
          <a:endParaRPr lang="en-US"/>
        </a:p>
      </dgm:t>
    </dgm:pt>
    <dgm:pt modelId="{79B2C184-FF93-4BD9-A988-CEAA47D492BE}" type="pres">
      <dgm:prSet presAssocID="{22848964-7D71-4B62-887C-AC68E11DE40E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DF4F2194-F733-4CF0-8675-C5BC51F15852}" type="pres">
      <dgm:prSet presAssocID="{B76A06B1-97B9-4799-9F59-678ACC84DF9D}" presName="gear1" presStyleLbl="node1" presStyleIdx="0" presStyleCnt="3" custLinFactNeighborX="2303" custLinFactNeighborY="5164">
        <dgm:presLayoutVars>
          <dgm:chMax val="1"/>
          <dgm:bulletEnabled val="1"/>
        </dgm:presLayoutVars>
      </dgm:prSet>
      <dgm:spPr/>
    </dgm:pt>
    <dgm:pt modelId="{FA693CD9-0B6A-407E-B721-4CEDE9BD4759}" type="pres">
      <dgm:prSet presAssocID="{B76A06B1-97B9-4799-9F59-678ACC84DF9D}" presName="gear1srcNode" presStyleLbl="node1" presStyleIdx="0" presStyleCnt="3"/>
      <dgm:spPr/>
    </dgm:pt>
    <dgm:pt modelId="{95AFEBA3-FD86-47F9-BB92-607DC359BA03}" type="pres">
      <dgm:prSet presAssocID="{B76A06B1-97B9-4799-9F59-678ACC84DF9D}" presName="gear1dstNode" presStyleLbl="node1" presStyleIdx="0" presStyleCnt="3"/>
      <dgm:spPr/>
    </dgm:pt>
    <dgm:pt modelId="{13CD2DFA-A6D2-4275-9411-C2B7A2E6EB12}" type="pres">
      <dgm:prSet presAssocID="{C8239933-80D0-4388-9A10-DE5E4979CAA4}" presName="gear2" presStyleLbl="node1" presStyleIdx="1" presStyleCnt="3" custLinFactNeighborX="-9752" custLinFactNeighborY="-20277">
        <dgm:presLayoutVars>
          <dgm:chMax val="1"/>
          <dgm:bulletEnabled val="1"/>
        </dgm:presLayoutVars>
      </dgm:prSet>
      <dgm:spPr/>
    </dgm:pt>
    <dgm:pt modelId="{8AD20431-459B-4D84-B7FC-A121FE56DE3A}" type="pres">
      <dgm:prSet presAssocID="{C8239933-80D0-4388-9A10-DE5E4979CAA4}" presName="gear2srcNode" presStyleLbl="node1" presStyleIdx="1" presStyleCnt="3"/>
      <dgm:spPr/>
    </dgm:pt>
    <dgm:pt modelId="{F37DD235-C2A1-4673-8860-C977F4828206}" type="pres">
      <dgm:prSet presAssocID="{C8239933-80D0-4388-9A10-DE5E4979CAA4}" presName="gear2dstNode" presStyleLbl="node1" presStyleIdx="1" presStyleCnt="3"/>
      <dgm:spPr/>
    </dgm:pt>
    <dgm:pt modelId="{3EFBCA51-4B19-46B4-A8D8-F4D1E0D20BDB}" type="pres">
      <dgm:prSet presAssocID="{41596098-8470-49CB-83AC-8CAF8ADC0477}" presName="gear3" presStyleLbl="node1" presStyleIdx="2" presStyleCnt="3" custLinFactNeighborX="12194" custLinFactNeighborY="13424"/>
      <dgm:spPr/>
    </dgm:pt>
    <dgm:pt modelId="{F0882B2E-D2D5-4CFD-9D33-5939A698B6B3}" type="pres">
      <dgm:prSet presAssocID="{41596098-8470-49CB-83AC-8CAF8ADC0477}" presName="gear3tx" presStyleLbl="node1" presStyleIdx="2" presStyleCnt="3">
        <dgm:presLayoutVars>
          <dgm:chMax val="1"/>
          <dgm:bulletEnabled val="1"/>
        </dgm:presLayoutVars>
      </dgm:prSet>
      <dgm:spPr/>
    </dgm:pt>
    <dgm:pt modelId="{41AFEF15-DFF0-45FB-848E-42B57F22BB2A}" type="pres">
      <dgm:prSet presAssocID="{41596098-8470-49CB-83AC-8CAF8ADC0477}" presName="gear3srcNode" presStyleLbl="node1" presStyleIdx="2" presStyleCnt="3"/>
      <dgm:spPr/>
    </dgm:pt>
    <dgm:pt modelId="{DD014F0B-E0D5-452A-A569-D51C688A17AA}" type="pres">
      <dgm:prSet presAssocID="{41596098-8470-49CB-83AC-8CAF8ADC0477}" presName="gear3dstNode" presStyleLbl="node1" presStyleIdx="2" presStyleCnt="3"/>
      <dgm:spPr/>
    </dgm:pt>
    <dgm:pt modelId="{E7638DC7-F8B8-4AF5-986D-71AC02CEC3BC}" type="pres">
      <dgm:prSet presAssocID="{1A67D803-5129-4B9C-99A2-B5BE7B45789C}" presName="connector1" presStyleLbl="sibTrans2D1" presStyleIdx="0" presStyleCnt="3" custAng="7558921" custLinFactNeighborX="-4291" custLinFactNeighborY="1008"/>
      <dgm:spPr>
        <a:xfrm rot="7558921">
          <a:off x="2548737" y="1521160"/>
          <a:ext cx="2861056" cy="2861056"/>
        </a:xfrm>
        <a:prstGeom prst="circularArrow">
          <a:avLst>
            <a:gd name="adj1" fmla="val 4687"/>
            <a:gd name="adj2" fmla="val 299029"/>
            <a:gd name="adj3" fmla="val 2513083"/>
            <a:gd name="adj4" fmla="val 15867933"/>
            <a:gd name="adj5" fmla="val 5469"/>
          </a:avLst>
        </a:prstGeom>
      </dgm:spPr>
    </dgm:pt>
    <dgm:pt modelId="{3699C934-1463-47CE-B29C-789A7B8B478C}" type="pres">
      <dgm:prSet presAssocID="{66A2DC39-129C-4B27-964A-4EB59C824F4F}" presName="connector2" presStyleLbl="sibTrans2D1" presStyleIdx="1" presStyleCnt="3" custLinFactNeighborX="-12788" custLinFactNeighborY="-14073"/>
      <dgm:spPr>
        <a:xfrm>
          <a:off x="990600" y="648814"/>
          <a:ext cx="2078736" cy="2078736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</dgm:spPr>
    </dgm:pt>
    <dgm:pt modelId="{641362CC-006E-47AC-B01A-56F6792212D5}" type="pres">
      <dgm:prSet presAssocID="{F19EB333-9A45-41D7-BFFE-6EE97504B762}" presName="connector3" presStyleLbl="sibTrans2D1" presStyleIdx="2" presStyleCnt="3" custAng="3400710" custLinFactNeighborX="7754" custLinFactNeighborY="18353"/>
      <dgm:spPr>
        <a:xfrm rot="3400710">
          <a:off x="2260191" y="242012"/>
          <a:ext cx="2241296" cy="2241296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</dgm:spPr>
    </dgm:pt>
  </dgm:ptLst>
  <dgm:cxnLst>
    <dgm:cxn modelId="{F6FEBF07-A536-4991-9AC0-09B35F99D9E7}" type="presOf" srcId="{C8239933-80D0-4388-9A10-DE5E4979CAA4}" destId="{F37DD235-C2A1-4673-8860-C977F4828206}" srcOrd="2" destOrd="0" presId="urn:microsoft.com/office/officeart/2005/8/layout/gear1"/>
    <dgm:cxn modelId="{64DC4D0E-BFCF-441E-AFA4-D8982AB89186}" type="presOf" srcId="{66A2DC39-129C-4B27-964A-4EB59C824F4F}" destId="{3699C934-1463-47CE-B29C-789A7B8B478C}" srcOrd="0" destOrd="0" presId="urn:microsoft.com/office/officeart/2005/8/layout/gear1"/>
    <dgm:cxn modelId="{334C4416-5209-4639-839D-FDE20F9CB53E}" type="presOf" srcId="{41596098-8470-49CB-83AC-8CAF8ADC0477}" destId="{3EFBCA51-4B19-46B4-A8D8-F4D1E0D20BDB}" srcOrd="0" destOrd="0" presId="urn:microsoft.com/office/officeart/2005/8/layout/gear1"/>
    <dgm:cxn modelId="{C653CB3A-D179-4BB2-BF69-B14A4C6FC4AA}" type="presOf" srcId="{C8239933-80D0-4388-9A10-DE5E4979CAA4}" destId="{13CD2DFA-A6D2-4275-9411-C2B7A2E6EB12}" srcOrd="0" destOrd="0" presId="urn:microsoft.com/office/officeart/2005/8/layout/gear1"/>
    <dgm:cxn modelId="{C8EA643E-4061-4DE4-AE27-DFFEC6785339}" type="presOf" srcId="{1A67D803-5129-4B9C-99A2-B5BE7B45789C}" destId="{E7638DC7-F8B8-4AF5-986D-71AC02CEC3BC}" srcOrd="0" destOrd="0" presId="urn:microsoft.com/office/officeart/2005/8/layout/gear1"/>
    <dgm:cxn modelId="{4E9E386F-4D50-412F-9D24-DFCDBDBC0B22}" type="presOf" srcId="{41596098-8470-49CB-83AC-8CAF8ADC0477}" destId="{F0882B2E-D2D5-4CFD-9D33-5939A698B6B3}" srcOrd="1" destOrd="0" presId="urn:microsoft.com/office/officeart/2005/8/layout/gear1"/>
    <dgm:cxn modelId="{6036EA52-0642-46BE-A8D2-5B055AF64E44}" type="presOf" srcId="{B76A06B1-97B9-4799-9F59-678ACC84DF9D}" destId="{DF4F2194-F733-4CF0-8675-C5BC51F15852}" srcOrd="0" destOrd="0" presId="urn:microsoft.com/office/officeart/2005/8/layout/gear1"/>
    <dgm:cxn modelId="{2BE0F674-7B43-44C1-93BD-3248FCD08B4E}" srcId="{22848964-7D71-4B62-887C-AC68E11DE40E}" destId="{B76A06B1-97B9-4799-9F59-678ACC84DF9D}" srcOrd="0" destOrd="0" parTransId="{3EE95F3F-16B1-4A06-B22B-31F5BF18F868}" sibTransId="{1A67D803-5129-4B9C-99A2-B5BE7B45789C}"/>
    <dgm:cxn modelId="{9630A959-0004-4677-A2CB-CD18519278C7}" type="presOf" srcId="{C8239933-80D0-4388-9A10-DE5E4979CAA4}" destId="{8AD20431-459B-4D84-B7FC-A121FE56DE3A}" srcOrd="1" destOrd="0" presId="urn:microsoft.com/office/officeart/2005/8/layout/gear1"/>
    <dgm:cxn modelId="{C3B9B85A-1139-45DC-9D5A-4D5B7BBB652B}" type="presOf" srcId="{B76A06B1-97B9-4799-9F59-678ACC84DF9D}" destId="{FA693CD9-0B6A-407E-B721-4CEDE9BD4759}" srcOrd="1" destOrd="0" presId="urn:microsoft.com/office/officeart/2005/8/layout/gear1"/>
    <dgm:cxn modelId="{66D25AB0-B48B-4CC9-BE31-16C9C84CFDE2}" type="presOf" srcId="{F19EB333-9A45-41D7-BFFE-6EE97504B762}" destId="{641362CC-006E-47AC-B01A-56F6792212D5}" srcOrd="0" destOrd="0" presId="urn:microsoft.com/office/officeart/2005/8/layout/gear1"/>
    <dgm:cxn modelId="{9583CBB2-5D91-4B1C-8E9A-5615FE025808}" type="presOf" srcId="{22848964-7D71-4B62-887C-AC68E11DE40E}" destId="{79B2C184-FF93-4BD9-A988-CEAA47D492BE}" srcOrd="0" destOrd="0" presId="urn:microsoft.com/office/officeart/2005/8/layout/gear1"/>
    <dgm:cxn modelId="{0EAACDC3-6CFF-422D-BD7F-15D6EC218E6E}" type="presOf" srcId="{41596098-8470-49CB-83AC-8CAF8ADC0477}" destId="{DD014F0B-E0D5-452A-A569-D51C688A17AA}" srcOrd="3" destOrd="0" presId="urn:microsoft.com/office/officeart/2005/8/layout/gear1"/>
    <dgm:cxn modelId="{B11067C5-B99E-4396-A5F1-9FE2D3EDCBBF}" srcId="{22848964-7D71-4B62-887C-AC68E11DE40E}" destId="{C8239933-80D0-4388-9A10-DE5E4979CAA4}" srcOrd="1" destOrd="0" parTransId="{F9BA7307-D843-4152-AC1A-DE1241BB7ECE}" sibTransId="{66A2DC39-129C-4B27-964A-4EB59C824F4F}"/>
    <dgm:cxn modelId="{285A65D4-3234-4396-B925-5B48FDC48C07}" type="presOf" srcId="{41596098-8470-49CB-83AC-8CAF8ADC0477}" destId="{41AFEF15-DFF0-45FB-848E-42B57F22BB2A}" srcOrd="2" destOrd="0" presId="urn:microsoft.com/office/officeart/2005/8/layout/gear1"/>
    <dgm:cxn modelId="{104715D9-08D5-43DF-A653-98623A101A04}" srcId="{22848964-7D71-4B62-887C-AC68E11DE40E}" destId="{41596098-8470-49CB-83AC-8CAF8ADC0477}" srcOrd="2" destOrd="0" parTransId="{D09C8900-ABD6-4DD5-B1AD-AD1C29ABB9BD}" sibTransId="{F19EB333-9A45-41D7-BFFE-6EE97504B762}"/>
    <dgm:cxn modelId="{70CA08DA-7242-45C0-814A-FB63A35C2DB6}" type="presOf" srcId="{B76A06B1-97B9-4799-9F59-678ACC84DF9D}" destId="{95AFEBA3-FD86-47F9-BB92-607DC359BA03}" srcOrd="2" destOrd="0" presId="urn:microsoft.com/office/officeart/2005/8/layout/gear1"/>
    <dgm:cxn modelId="{B9D269B1-B1E8-4A78-B9CF-5D959641C3A7}" type="presParOf" srcId="{79B2C184-FF93-4BD9-A988-CEAA47D492BE}" destId="{DF4F2194-F733-4CF0-8675-C5BC51F15852}" srcOrd="0" destOrd="0" presId="urn:microsoft.com/office/officeart/2005/8/layout/gear1"/>
    <dgm:cxn modelId="{ABA4D522-C886-4628-8C5D-5B7D6F1E3412}" type="presParOf" srcId="{79B2C184-FF93-4BD9-A988-CEAA47D492BE}" destId="{FA693CD9-0B6A-407E-B721-4CEDE9BD4759}" srcOrd="1" destOrd="0" presId="urn:microsoft.com/office/officeart/2005/8/layout/gear1"/>
    <dgm:cxn modelId="{8F4B76C3-3014-4116-9F8E-013E4519FC22}" type="presParOf" srcId="{79B2C184-FF93-4BD9-A988-CEAA47D492BE}" destId="{95AFEBA3-FD86-47F9-BB92-607DC359BA03}" srcOrd="2" destOrd="0" presId="urn:microsoft.com/office/officeart/2005/8/layout/gear1"/>
    <dgm:cxn modelId="{FACE58ED-94F7-4192-A043-996C2C45F124}" type="presParOf" srcId="{79B2C184-FF93-4BD9-A988-CEAA47D492BE}" destId="{13CD2DFA-A6D2-4275-9411-C2B7A2E6EB12}" srcOrd="3" destOrd="0" presId="urn:microsoft.com/office/officeart/2005/8/layout/gear1"/>
    <dgm:cxn modelId="{BDA4D5D7-C6FB-468A-A029-C7BF0898F018}" type="presParOf" srcId="{79B2C184-FF93-4BD9-A988-CEAA47D492BE}" destId="{8AD20431-459B-4D84-B7FC-A121FE56DE3A}" srcOrd="4" destOrd="0" presId="urn:microsoft.com/office/officeart/2005/8/layout/gear1"/>
    <dgm:cxn modelId="{687114F2-55AE-4186-A5C5-4145F8F307A5}" type="presParOf" srcId="{79B2C184-FF93-4BD9-A988-CEAA47D492BE}" destId="{F37DD235-C2A1-4673-8860-C977F4828206}" srcOrd="5" destOrd="0" presId="urn:microsoft.com/office/officeart/2005/8/layout/gear1"/>
    <dgm:cxn modelId="{BA1E095C-E69C-47DC-B8A9-2D82AF652676}" type="presParOf" srcId="{79B2C184-FF93-4BD9-A988-CEAA47D492BE}" destId="{3EFBCA51-4B19-46B4-A8D8-F4D1E0D20BDB}" srcOrd="6" destOrd="0" presId="urn:microsoft.com/office/officeart/2005/8/layout/gear1"/>
    <dgm:cxn modelId="{4494FBDE-E6AE-452C-8CA8-11C9A50C3532}" type="presParOf" srcId="{79B2C184-FF93-4BD9-A988-CEAA47D492BE}" destId="{F0882B2E-D2D5-4CFD-9D33-5939A698B6B3}" srcOrd="7" destOrd="0" presId="urn:microsoft.com/office/officeart/2005/8/layout/gear1"/>
    <dgm:cxn modelId="{00D9E0D2-3F20-4EAB-806E-2081EC4D1D81}" type="presParOf" srcId="{79B2C184-FF93-4BD9-A988-CEAA47D492BE}" destId="{41AFEF15-DFF0-45FB-848E-42B57F22BB2A}" srcOrd="8" destOrd="0" presId="urn:microsoft.com/office/officeart/2005/8/layout/gear1"/>
    <dgm:cxn modelId="{B9EA69E0-D79D-4E47-9858-AF8A0469EB88}" type="presParOf" srcId="{79B2C184-FF93-4BD9-A988-CEAA47D492BE}" destId="{DD014F0B-E0D5-452A-A569-D51C688A17AA}" srcOrd="9" destOrd="0" presId="urn:microsoft.com/office/officeart/2005/8/layout/gear1"/>
    <dgm:cxn modelId="{9CC74322-8AFA-4187-9CCF-C0EDCCE46E9E}" type="presParOf" srcId="{79B2C184-FF93-4BD9-A988-CEAA47D492BE}" destId="{E7638DC7-F8B8-4AF5-986D-71AC02CEC3BC}" srcOrd="10" destOrd="0" presId="urn:microsoft.com/office/officeart/2005/8/layout/gear1"/>
    <dgm:cxn modelId="{5067321D-65DF-41B9-BC81-B020E8D3F203}" type="presParOf" srcId="{79B2C184-FF93-4BD9-A988-CEAA47D492BE}" destId="{3699C934-1463-47CE-B29C-789A7B8B478C}" srcOrd="11" destOrd="0" presId="urn:microsoft.com/office/officeart/2005/8/layout/gear1"/>
    <dgm:cxn modelId="{AEBEE489-B863-4D09-A796-0B8A551960F3}" type="presParOf" srcId="{79B2C184-FF93-4BD9-A988-CEAA47D492BE}" destId="{641362CC-006E-47AC-B01A-56F6792212D5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0FA0FBE-83D7-473C-BCC8-B43FDAA32FE6}" type="doc">
      <dgm:prSet loTypeId="urn:microsoft.com/office/officeart/2005/8/layout/gear1" loCatId="cycle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A068032-7C26-490A-B299-AD7701331948}">
      <dgm:prSet phldrT="[Text]" custT="1"/>
      <dgm:spPr/>
      <dgm:t>
        <a:bodyPr/>
        <a:lstStyle/>
        <a:p>
          <a:r>
            <a:rPr lang="en-US" sz="1200" b="1" dirty="0">
              <a:latin typeface="Cambria" panose="02040503050406030204" pitchFamily="18" charset="0"/>
              <a:ea typeface="Cambria" panose="02040503050406030204" pitchFamily="18" charset="0"/>
            </a:rPr>
            <a:t>EXPLORATORY DATA ANALYSIS</a:t>
          </a:r>
        </a:p>
      </dgm:t>
    </dgm:pt>
    <dgm:pt modelId="{FF43F266-63E1-4BCF-BEB0-E65B1B1B9F2C}" type="parTrans" cxnId="{23E7EE64-9AB4-4AAE-99BB-27098962CC81}">
      <dgm:prSet/>
      <dgm:spPr/>
      <dgm:t>
        <a:bodyPr/>
        <a:lstStyle/>
        <a:p>
          <a:endParaRPr lang="en-US"/>
        </a:p>
      </dgm:t>
    </dgm:pt>
    <dgm:pt modelId="{9CDE8126-9A94-4FFC-BEA6-FD721E470452}" type="sibTrans" cxnId="{23E7EE64-9AB4-4AAE-99BB-27098962CC81}">
      <dgm:prSet/>
      <dgm:spPr>
        <a:noFill/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gm:spPr>
      <dgm:t>
        <a:bodyPr/>
        <a:lstStyle/>
        <a:p>
          <a:endParaRPr lang="en-US"/>
        </a:p>
      </dgm:t>
    </dgm:pt>
    <dgm:pt modelId="{F8A82CEE-6733-4914-8433-125E8F2C8C37}">
      <dgm:prSet phldrT="[Text]"/>
      <dgm:spPr/>
      <dgm:t>
        <a:bodyPr/>
        <a:lstStyle/>
        <a:p>
          <a:r>
            <a:rPr lang="en-US" b="1" dirty="0">
              <a:latin typeface="Cambria" panose="02040503050406030204" pitchFamily="18" charset="0"/>
              <a:ea typeface="Cambria" panose="02040503050406030204" pitchFamily="18" charset="0"/>
            </a:rPr>
            <a:t>MODEL GENERATION</a:t>
          </a:r>
        </a:p>
      </dgm:t>
    </dgm:pt>
    <dgm:pt modelId="{2AEEB4C9-A966-438F-B2B6-BB1B34D38666}" type="sibTrans" cxnId="{0C3F7D47-43B4-4631-8BDE-AE1BE9AFD718}">
      <dgm:prSet/>
      <dgm:spPr>
        <a:noFill/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gm:spPr>
      <dgm:t>
        <a:bodyPr/>
        <a:lstStyle/>
        <a:p>
          <a:endParaRPr lang="en-US"/>
        </a:p>
      </dgm:t>
    </dgm:pt>
    <dgm:pt modelId="{F86F3C64-A4CC-4B15-BDE1-317246525C67}" type="parTrans" cxnId="{0C3F7D47-43B4-4631-8BDE-AE1BE9AFD718}">
      <dgm:prSet/>
      <dgm:spPr/>
      <dgm:t>
        <a:bodyPr/>
        <a:lstStyle/>
        <a:p>
          <a:endParaRPr lang="en-US"/>
        </a:p>
      </dgm:t>
    </dgm:pt>
    <dgm:pt modelId="{E73EFF03-070B-4393-A3F4-692344F671DA}">
      <dgm:prSet phldrT="[Text]" custT="1"/>
      <dgm:spPr/>
      <dgm:t>
        <a:bodyPr/>
        <a:lstStyle/>
        <a:p>
          <a:r>
            <a:rPr lang="en-US" sz="1100" b="1" dirty="0">
              <a:latin typeface="Cambria" panose="02040503050406030204" pitchFamily="18" charset="0"/>
              <a:ea typeface="Cambria" panose="02040503050406030204" pitchFamily="18" charset="0"/>
            </a:rPr>
            <a:t>MODEL EVALUATION</a:t>
          </a:r>
        </a:p>
      </dgm:t>
    </dgm:pt>
    <dgm:pt modelId="{4FAB3E31-509D-42DC-8042-53A8D41676B7}" type="sibTrans" cxnId="{54D9833B-3D37-457C-9A01-8F43FF1F76A4}">
      <dgm:prSet/>
      <dgm:spPr>
        <a:noFill/>
      </dgm:spPr>
      <dgm:t>
        <a:bodyPr/>
        <a:lstStyle/>
        <a:p>
          <a:endParaRPr lang="en-US"/>
        </a:p>
      </dgm:t>
    </dgm:pt>
    <dgm:pt modelId="{37C4F94B-D3C0-474D-88A0-7ED188192737}" type="parTrans" cxnId="{54D9833B-3D37-457C-9A01-8F43FF1F76A4}">
      <dgm:prSet/>
      <dgm:spPr/>
      <dgm:t>
        <a:bodyPr/>
        <a:lstStyle/>
        <a:p>
          <a:endParaRPr lang="en-US"/>
        </a:p>
      </dgm:t>
    </dgm:pt>
    <dgm:pt modelId="{ECF7B847-549C-4CD6-A9D5-3E44565962CD}" type="pres">
      <dgm:prSet presAssocID="{30FA0FBE-83D7-473C-BCC8-B43FDAA32FE6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64535BEF-ABC4-4A4E-97A8-4A02C707092D}" type="pres">
      <dgm:prSet presAssocID="{6A068032-7C26-490A-B299-AD7701331948}" presName="gear1" presStyleLbl="node1" presStyleIdx="0" presStyleCnt="3" custScaleX="65717" custScaleY="61669" custLinFactNeighborX="-77799" custLinFactNeighborY="-2981">
        <dgm:presLayoutVars>
          <dgm:chMax val="1"/>
          <dgm:bulletEnabled val="1"/>
        </dgm:presLayoutVars>
      </dgm:prSet>
      <dgm:spPr/>
    </dgm:pt>
    <dgm:pt modelId="{DC63F41A-AC80-495E-8831-1E5561B14FE3}" type="pres">
      <dgm:prSet presAssocID="{6A068032-7C26-490A-B299-AD7701331948}" presName="gear1srcNode" presStyleLbl="node1" presStyleIdx="0" presStyleCnt="3"/>
      <dgm:spPr/>
    </dgm:pt>
    <dgm:pt modelId="{559E9B91-4969-4D5B-B613-6C9C0700783A}" type="pres">
      <dgm:prSet presAssocID="{6A068032-7C26-490A-B299-AD7701331948}" presName="gear1dstNode" presStyleLbl="node1" presStyleIdx="0" presStyleCnt="3"/>
      <dgm:spPr/>
    </dgm:pt>
    <dgm:pt modelId="{B7A20776-E053-45A7-BE0F-B68EFD172669}" type="pres">
      <dgm:prSet presAssocID="{F8A82CEE-6733-4914-8433-125E8F2C8C37}" presName="gear2" presStyleLbl="node1" presStyleIdx="1" presStyleCnt="3" custScaleX="72476" custScaleY="72258" custLinFactNeighborX="35824" custLinFactNeighborY="-9088">
        <dgm:presLayoutVars>
          <dgm:chMax val="1"/>
          <dgm:bulletEnabled val="1"/>
        </dgm:presLayoutVars>
      </dgm:prSet>
      <dgm:spPr/>
    </dgm:pt>
    <dgm:pt modelId="{81810DEB-18C1-46C9-86D8-3A498B5460DF}" type="pres">
      <dgm:prSet presAssocID="{F8A82CEE-6733-4914-8433-125E8F2C8C37}" presName="gear2srcNode" presStyleLbl="node1" presStyleIdx="1" presStyleCnt="3"/>
      <dgm:spPr/>
    </dgm:pt>
    <dgm:pt modelId="{E2EC2CFD-4743-43F8-9862-607553052531}" type="pres">
      <dgm:prSet presAssocID="{F8A82CEE-6733-4914-8433-125E8F2C8C37}" presName="gear2dstNode" presStyleLbl="node1" presStyleIdx="1" presStyleCnt="3"/>
      <dgm:spPr/>
    </dgm:pt>
    <dgm:pt modelId="{729B7DB4-6BE7-48AD-A8AE-0FAC2F1C0959}" type="pres">
      <dgm:prSet presAssocID="{E73EFF03-070B-4393-A3F4-692344F671DA}" presName="gear3" presStyleLbl="node1" presStyleIdx="2" presStyleCnt="3" custAng="21581086" custLinFactNeighborX="24760" custLinFactNeighborY="602"/>
      <dgm:spPr/>
    </dgm:pt>
    <dgm:pt modelId="{46EC87B9-298E-4610-98F0-112EB9BA378D}" type="pres">
      <dgm:prSet presAssocID="{E73EFF03-070B-4393-A3F4-692344F671DA}" presName="gear3tx" presStyleLbl="node1" presStyleIdx="2" presStyleCnt="3">
        <dgm:presLayoutVars>
          <dgm:chMax val="1"/>
          <dgm:bulletEnabled val="1"/>
        </dgm:presLayoutVars>
      </dgm:prSet>
      <dgm:spPr/>
    </dgm:pt>
    <dgm:pt modelId="{158F5DAC-0DDA-4579-9096-950CDE48F282}" type="pres">
      <dgm:prSet presAssocID="{E73EFF03-070B-4393-A3F4-692344F671DA}" presName="gear3srcNode" presStyleLbl="node1" presStyleIdx="2" presStyleCnt="3"/>
      <dgm:spPr/>
    </dgm:pt>
    <dgm:pt modelId="{8DB75A4D-B57E-4A37-8040-8ADD30FC5FD1}" type="pres">
      <dgm:prSet presAssocID="{E73EFF03-070B-4393-A3F4-692344F671DA}" presName="gear3dstNode" presStyleLbl="node1" presStyleIdx="2" presStyleCnt="3"/>
      <dgm:spPr/>
    </dgm:pt>
    <dgm:pt modelId="{49998C4A-DA1F-46D7-B6F2-81B10C1FE462}" type="pres">
      <dgm:prSet presAssocID="{9CDE8126-9A94-4FFC-BEA6-FD721E470452}" presName="connector1" presStyleLbl="sibTrans2D1" presStyleIdx="0" presStyleCnt="3" custLinFactNeighborX="22522" custLinFactNeighborY="-75677"/>
      <dgm:spPr>
        <a:xfrm>
          <a:off x="2614058" y="-1054721"/>
          <a:ext cx="2818028" cy="2818028"/>
        </a:xfrm>
        <a:prstGeom prst="circularArrow">
          <a:avLst>
            <a:gd name="adj1" fmla="val 4878"/>
            <a:gd name="adj2" fmla="val 312630"/>
            <a:gd name="adj3" fmla="val 3141110"/>
            <a:gd name="adj4" fmla="val 15223426"/>
            <a:gd name="adj5" fmla="val 5691"/>
          </a:avLst>
        </a:prstGeom>
      </dgm:spPr>
    </dgm:pt>
    <dgm:pt modelId="{9E9B856C-C247-4DC0-A269-CD7495DC35E2}" type="pres">
      <dgm:prSet presAssocID="{2AEEB4C9-A966-438F-B2B6-BB1B34D38666}" presName="connector2" presStyleLbl="sibTrans2D1" presStyleIdx="1" presStyleCnt="3" custLinFactX="75661" custLinFactNeighborX="100000" custLinFactNeighborY="88276"/>
      <dgm:spPr>
        <a:xfrm>
          <a:off x="2453423" y="1689734"/>
          <a:ext cx="2130704" cy="2130704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</dgm:spPr>
    </dgm:pt>
    <dgm:pt modelId="{D505FE2A-6F18-4B82-A1A5-56DEAC58545B}" type="pres">
      <dgm:prSet presAssocID="{4FAB3E31-509D-42DC-8042-53A8D41676B7}" presName="connector3" presStyleLbl="sibTrans2D1" presStyleIdx="2" presStyleCnt="3" custLinFactX="75661" custLinFactNeighborX="100000" custLinFactNeighborY="88276"/>
      <dgm:spPr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</dgm:spPr>
    </dgm:pt>
  </dgm:ptLst>
  <dgm:cxnLst>
    <dgm:cxn modelId="{CB45992B-B9B0-47B7-B087-C8550DFF469B}" type="presOf" srcId="{4FAB3E31-509D-42DC-8042-53A8D41676B7}" destId="{D505FE2A-6F18-4B82-A1A5-56DEAC58545B}" srcOrd="0" destOrd="0" presId="urn:microsoft.com/office/officeart/2005/8/layout/gear1"/>
    <dgm:cxn modelId="{1135562D-855A-41A3-BC99-1200CF50B1F6}" type="presOf" srcId="{E73EFF03-070B-4393-A3F4-692344F671DA}" destId="{8DB75A4D-B57E-4A37-8040-8ADD30FC5FD1}" srcOrd="3" destOrd="0" presId="urn:microsoft.com/office/officeart/2005/8/layout/gear1"/>
    <dgm:cxn modelId="{7EC23D31-2A7C-4042-B1C9-054D749473C2}" type="presOf" srcId="{6A068032-7C26-490A-B299-AD7701331948}" destId="{64535BEF-ABC4-4A4E-97A8-4A02C707092D}" srcOrd="0" destOrd="0" presId="urn:microsoft.com/office/officeart/2005/8/layout/gear1"/>
    <dgm:cxn modelId="{54D9833B-3D37-457C-9A01-8F43FF1F76A4}" srcId="{30FA0FBE-83D7-473C-BCC8-B43FDAA32FE6}" destId="{E73EFF03-070B-4393-A3F4-692344F671DA}" srcOrd="2" destOrd="0" parTransId="{37C4F94B-D3C0-474D-88A0-7ED188192737}" sibTransId="{4FAB3E31-509D-42DC-8042-53A8D41676B7}"/>
    <dgm:cxn modelId="{5AFBA35C-EB57-4909-83DD-05DA75C16F6D}" type="presOf" srcId="{2AEEB4C9-A966-438F-B2B6-BB1B34D38666}" destId="{9E9B856C-C247-4DC0-A269-CD7495DC35E2}" srcOrd="0" destOrd="0" presId="urn:microsoft.com/office/officeart/2005/8/layout/gear1"/>
    <dgm:cxn modelId="{23E7EE64-9AB4-4AAE-99BB-27098962CC81}" srcId="{30FA0FBE-83D7-473C-BCC8-B43FDAA32FE6}" destId="{6A068032-7C26-490A-B299-AD7701331948}" srcOrd="0" destOrd="0" parTransId="{FF43F266-63E1-4BCF-BEB0-E65B1B1B9F2C}" sibTransId="{9CDE8126-9A94-4FFC-BEA6-FD721E470452}"/>
    <dgm:cxn modelId="{FCD92646-E884-490E-9556-AC6BEBA72A84}" type="presOf" srcId="{30FA0FBE-83D7-473C-BCC8-B43FDAA32FE6}" destId="{ECF7B847-549C-4CD6-A9D5-3E44565962CD}" srcOrd="0" destOrd="0" presId="urn:microsoft.com/office/officeart/2005/8/layout/gear1"/>
    <dgm:cxn modelId="{0C3F7D47-43B4-4631-8BDE-AE1BE9AFD718}" srcId="{30FA0FBE-83D7-473C-BCC8-B43FDAA32FE6}" destId="{F8A82CEE-6733-4914-8433-125E8F2C8C37}" srcOrd="1" destOrd="0" parTransId="{F86F3C64-A4CC-4B15-BDE1-317246525C67}" sibTransId="{2AEEB4C9-A966-438F-B2B6-BB1B34D38666}"/>
    <dgm:cxn modelId="{BA29E767-4224-499B-8A40-3B0316877658}" type="presOf" srcId="{E73EFF03-070B-4393-A3F4-692344F671DA}" destId="{729B7DB4-6BE7-48AD-A8AE-0FAC2F1C0959}" srcOrd="0" destOrd="0" presId="urn:microsoft.com/office/officeart/2005/8/layout/gear1"/>
    <dgm:cxn modelId="{96291972-6622-4F8A-8072-66BFD37B9A94}" type="presOf" srcId="{F8A82CEE-6733-4914-8433-125E8F2C8C37}" destId="{81810DEB-18C1-46C9-86D8-3A498B5460DF}" srcOrd="1" destOrd="0" presId="urn:microsoft.com/office/officeart/2005/8/layout/gear1"/>
    <dgm:cxn modelId="{1CCE3991-4556-4DBB-8B3F-5BC2E45D9493}" type="presOf" srcId="{E73EFF03-070B-4393-A3F4-692344F671DA}" destId="{46EC87B9-298E-4610-98F0-112EB9BA378D}" srcOrd="1" destOrd="0" presId="urn:microsoft.com/office/officeart/2005/8/layout/gear1"/>
    <dgm:cxn modelId="{D6766395-273E-48F1-8C5D-4CC7705E4A2E}" type="presOf" srcId="{F8A82CEE-6733-4914-8433-125E8F2C8C37}" destId="{B7A20776-E053-45A7-BE0F-B68EFD172669}" srcOrd="0" destOrd="0" presId="urn:microsoft.com/office/officeart/2005/8/layout/gear1"/>
    <dgm:cxn modelId="{2BE7EFCA-7378-41FF-BEB0-C8F219FD3DC8}" type="presOf" srcId="{9CDE8126-9A94-4FFC-BEA6-FD721E470452}" destId="{49998C4A-DA1F-46D7-B6F2-81B10C1FE462}" srcOrd="0" destOrd="0" presId="urn:microsoft.com/office/officeart/2005/8/layout/gear1"/>
    <dgm:cxn modelId="{30AC8AD6-4D4E-4F69-A679-D00EF9C3F4DC}" type="presOf" srcId="{F8A82CEE-6733-4914-8433-125E8F2C8C37}" destId="{E2EC2CFD-4743-43F8-9862-607553052531}" srcOrd="2" destOrd="0" presId="urn:microsoft.com/office/officeart/2005/8/layout/gear1"/>
    <dgm:cxn modelId="{2F7572DB-E2AD-4FC8-9106-EAB596B73D5C}" type="presOf" srcId="{E73EFF03-070B-4393-A3F4-692344F671DA}" destId="{158F5DAC-0DDA-4579-9096-950CDE48F282}" srcOrd="2" destOrd="0" presId="urn:microsoft.com/office/officeart/2005/8/layout/gear1"/>
    <dgm:cxn modelId="{3CCC95E2-27E3-47A6-B7F6-3CF15E62C78D}" type="presOf" srcId="{6A068032-7C26-490A-B299-AD7701331948}" destId="{DC63F41A-AC80-495E-8831-1E5561B14FE3}" srcOrd="1" destOrd="0" presId="urn:microsoft.com/office/officeart/2005/8/layout/gear1"/>
    <dgm:cxn modelId="{79FF0CE3-92F1-4575-B1B5-673B47CC15D2}" type="presOf" srcId="{6A068032-7C26-490A-B299-AD7701331948}" destId="{559E9B91-4969-4D5B-B613-6C9C0700783A}" srcOrd="2" destOrd="0" presId="urn:microsoft.com/office/officeart/2005/8/layout/gear1"/>
    <dgm:cxn modelId="{88F564E2-D1C4-43CB-98B6-C64C5740F9A1}" type="presParOf" srcId="{ECF7B847-549C-4CD6-A9D5-3E44565962CD}" destId="{64535BEF-ABC4-4A4E-97A8-4A02C707092D}" srcOrd="0" destOrd="0" presId="urn:microsoft.com/office/officeart/2005/8/layout/gear1"/>
    <dgm:cxn modelId="{B1E39A3C-B58F-4885-A4C0-68092BF1132A}" type="presParOf" srcId="{ECF7B847-549C-4CD6-A9D5-3E44565962CD}" destId="{DC63F41A-AC80-495E-8831-1E5561B14FE3}" srcOrd="1" destOrd="0" presId="urn:microsoft.com/office/officeart/2005/8/layout/gear1"/>
    <dgm:cxn modelId="{8DFCAAC0-66A3-4106-9568-763C79D5A0A6}" type="presParOf" srcId="{ECF7B847-549C-4CD6-A9D5-3E44565962CD}" destId="{559E9B91-4969-4D5B-B613-6C9C0700783A}" srcOrd="2" destOrd="0" presId="urn:microsoft.com/office/officeart/2005/8/layout/gear1"/>
    <dgm:cxn modelId="{0FA4C9A9-7F9A-473C-8613-FCCFA85BD06B}" type="presParOf" srcId="{ECF7B847-549C-4CD6-A9D5-3E44565962CD}" destId="{B7A20776-E053-45A7-BE0F-B68EFD172669}" srcOrd="3" destOrd="0" presId="urn:microsoft.com/office/officeart/2005/8/layout/gear1"/>
    <dgm:cxn modelId="{252A59E2-020E-4AC4-A595-0833E5873DD9}" type="presParOf" srcId="{ECF7B847-549C-4CD6-A9D5-3E44565962CD}" destId="{81810DEB-18C1-46C9-86D8-3A498B5460DF}" srcOrd="4" destOrd="0" presId="urn:microsoft.com/office/officeart/2005/8/layout/gear1"/>
    <dgm:cxn modelId="{BA18CD82-644C-4137-B1E9-35C2A1E22B79}" type="presParOf" srcId="{ECF7B847-549C-4CD6-A9D5-3E44565962CD}" destId="{E2EC2CFD-4743-43F8-9862-607553052531}" srcOrd="5" destOrd="0" presId="urn:microsoft.com/office/officeart/2005/8/layout/gear1"/>
    <dgm:cxn modelId="{4151F8D7-7A10-49A4-9B2A-D9A459CD62C8}" type="presParOf" srcId="{ECF7B847-549C-4CD6-A9D5-3E44565962CD}" destId="{729B7DB4-6BE7-48AD-A8AE-0FAC2F1C0959}" srcOrd="6" destOrd="0" presId="urn:microsoft.com/office/officeart/2005/8/layout/gear1"/>
    <dgm:cxn modelId="{5A507A89-4616-4F3E-814E-D537C2A16C0F}" type="presParOf" srcId="{ECF7B847-549C-4CD6-A9D5-3E44565962CD}" destId="{46EC87B9-298E-4610-98F0-112EB9BA378D}" srcOrd="7" destOrd="0" presId="urn:microsoft.com/office/officeart/2005/8/layout/gear1"/>
    <dgm:cxn modelId="{D50C1642-CA81-4486-9D1D-CA8782B0F636}" type="presParOf" srcId="{ECF7B847-549C-4CD6-A9D5-3E44565962CD}" destId="{158F5DAC-0DDA-4579-9096-950CDE48F282}" srcOrd="8" destOrd="0" presId="urn:microsoft.com/office/officeart/2005/8/layout/gear1"/>
    <dgm:cxn modelId="{C98F71EA-D08D-45A4-BCCD-FBC7B6C05F6A}" type="presParOf" srcId="{ECF7B847-549C-4CD6-A9D5-3E44565962CD}" destId="{8DB75A4D-B57E-4A37-8040-8ADD30FC5FD1}" srcOrd="9" destOrd="0" presId="urn:microsoft.com/office/officeart/2005/8/layout/gear1"/>
    <dgm:cxn modelId="{A399331A-47F0-4B76-928D-31075BC56A1F}" type="presParOf" srcId="{ECF7B847-549C-4CD6-A9D5-3E44565962CD}" destId="{49998C4A-DA1F-46D7-B6F2-81B10C1FE462}" srcOrd="10" destOrd="0" presId="urn:microsoft.com/office/officeart/2005/8/layout/gear1"/>
    <dgm:cxn modelId="{481E92A9-6299-43EE-8F3E-84E46B86664A}" type="presParOf" srcId="{ECF7B847-549C-4CD6-A9D5-3E44565962CD}" destId="{9E9B856C-C247-4DC0-A269-CD7495DC35E2}" srcOrd="11" destOrd="0" presId="urn:microsoft.com/office/officeart/2005/8/layout/gear1"/>
    <dgm:cxn modelId="{C11CCF42-508D-4EB1-A12B-B6FCE18025C1}" type="presParOf" srcId="{ECF7B847-549C-4CD6-A9D5-3E44565962CD}" destId="{D505FE2A-6F18-4B82-A1A5-56DEAC58545B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FA24623-1D73-4574-A88C-00F9EC81637E}" type="doc">
      <dgm:prSet loTypeId="urn:microsoft.com/office/officeart/2005/8/layout/chevron2" loCatId="process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E8DB392-51D8-4FCA-9FE9-8AA0788D7F55}">
      <dgm:prSet phldrT="[Text]" custT="1"/>
      <dgm:spPr/>
      <dgm:t>
        <a:bodyPr/>
        <a:lstStyle/>
        <a:p>
          <a:r>
            <a:rPr lang="en-US" sz="1000" b="1" dirty="0">
              <a:solidFill>
                <a:schemeClr val="tx1"/>
              </a:solidFill>
              <a:highlight>
                <a:srgbClr val="FFFF00"/>
              </a:highlight>
              <a:latin typeface="Cambria" panose="02040503050406030204" pitchFamily="18" charset="0"/>
              <a:ea typeface="Cambria" panose="02040503050406030204" pitchFamily="18" charset="0"/>
            </a:rPr>
            <a:t>CO</a:t>
          </a:r>
          <a:r>
            <a:rPr lang="en-US" sz="1000" b="1" baseline="-25000" dirty="0">
              <a:solidFill>
                <a:schemeClr val="tx1"/>
              </a:solidFill>
              <a:highlight>
                <a:srgbClr val="FFFF00"/>
              </a:highlight>
              <a:latin typeface="Cambria" panose="02040503050406030204" pitchFamily="18" charset="0"/>
              <a:ea typeface="Cambria" panose="02040503050406030204" pitchFamily="18" charset="0"/>
            </a:rPr>
            <a:t>2</a:t>
          </a:r>
          <a:r>
            <a:rPr lang="en-US" sz="1000" b="1" dirty="0">
              <a:solidFill>
                <a:schemeClr val="tx1"/>
              </a:solidFill>
              <a:highlight>
                <a:srgbClr val="FFFF00"/>
              </a:highlight>
              <a:latin typeface="Cambria" panose="02040503050406030204" pitchFamily="18" charset="0"/>
              <a:ea typeface="Cambria" panose="02040503050406030204" pitchFamily="18" charset="0"/>
            </a:rPr>
            <a:t> CONCENTRATION</a:t>
          </a:r>
        </a:p>
      </dgm:t>
    </dgm:pt>
    <dgm:pt modelId="{0A176CE7-0BC9-4569-8965-41E0485E8674}" type="parTrans" cxnId="{5B9AE95A-B1A4-47AD-B5CF-007BEE185280}">
      <dgm:prSet/>
      <dgm:spPr/>
      <dgm:t>
        <a:bodyPr/>
        <a:lstStyle/>
        <a:p>
          <a:endParaRPr lang="en-US"/>
        </a:p>
      </dgm:t>
    </dgm:pt>
    <dgm:pt modelId="{6D27C603-939A-4373-AB2F-ECB06FF8B114}" type="sibTrans" cxnId="{5B9AE95A-B1A4-47AD-B5CF-007BEE185280}">
      <dgm:prSet/>
      <dgm:spPr/>
      <dgm:t>
        <a:bodyPr/>
        <a:lstStyle/>
        <a:p>
          <a:endParaRPr lang="en-US"/>
        </a:p>
      </dgm:t>
    </dgm:pt>
    <dgm:pt modelId="{41F655C9-0140-43EB-938A-4AFDBEB0F3EB}">
      <dgm:prSet phldrT="[Text]"/>
      <dgm:spPr/>
      <dgm:t>
        <a:bodyPr/>
        <a:lstStyle/>
        <a:p>
          <a:r>
            <a:rPr lang="en-US" dirty="0">
              <a:latin typeface="Cambria" panose="02040503050406030204" pitchFamily="18" charset="0"/>
              <a:ea typeface="Cambria" panose="02040503050406030204" pitchFamily="18" charset="0"/>
            </a:rPr>
            <a:t>Train for Year-CO</a:t>
          </a:r>
          <a:r>
            <a:rPr lang="en-US" baseline="-25000" dirty="0">
              <a:latin typeface="Cambria" panose="02040503050406030204" pitchFamily="18" charset="0"/>
              <a:ea typeface="Cambria" panose="02040503050406030204" pitchFamily="18" charset="0"/>
            </a:rPr>
            <a:t>2</a:t>
          </a:r>
          <a:r>
            <a:rPr lang="en-US" dirty="0">
              <a:latin typeface="Cambria" panose="02040503050406030204" pitchFamily="18" charset="0"/>
              <a:ea typeface="Cambria" panose="02040503050406030204" pitchFamily="18" charset="0"/>
            </a:rPr>
            <a:t>-Population dataset [1850-2020]</a:t>
          </a:r>
        </a:p>
      </dgm:t>
    </dgm:pt>
    <dgm:pt modelId="{FD9B43EF-F093-4837-94D9-1865DCF14DFA}" type="parTrans" cxnId="{A31A884B-3E97-4BEC-A089-B9ABC5D54808}">
      <dgm:prSet/>
      <dgm:spPr/>
      <dgm:t>
        <a:bodyPr/>
        <a:lstStyle/>
        <a:p>
          <a:endParaRPr lang="en-US"/>
        </a:p>
      </dgm:t>
    </dgm:pt>
    <dgm:pt modelId="{90C133DA-3AAF-4A96-8770-C9436DF0F28B}" type="sibTrans" cxnId="{A31A884B-3E97-4BEC-A089-B9ABC5D54808}">
      <dgm:prSet/>
      <dgm:spPr/>
      <dgm:t>
        <a:bodyPr/>
        <a:lstStyle/>
        <a:p>
          <a:endParaRPr lang="en-US"/>
        </a:p>
      </dgm:t>
    </dgm:pt>
    <dgm:pt modelId="{9F0D71E3-72CF-4619-A1A0-3F5E6EFEDBE7}">
      <dgm:prSet phldrT="[Text]"/>
      <dgm:spPr/>
      <dgm:t>
        <a:bodyPr/>
        <a:lstStyle/>
        <a:p>
          <a:r>
            <a:rPr lang="en-US" dirty="0">
              <a:latin typeface="Cambria" panose="02040503050406030204" pitchFamily="18" charset="0"/>
              <a:ea typeface="Cambria" panose="02040503050406030204" pitchFamily="18" charset="0"/>
            </a:rPr>
            <a:t>Predict CO</a:t>
          </a:r>
          <a:r>
            <a:rPr lang="en-US" baseline="-25000" dirty="0">
              <a:latin typeface="Cambria" panose="02040503050406030204" pitchFamily="18" charset="0"/>
              <a:ea typeface="Cambria" panose="02040503050406030204" pitchFamily="18" charset="0"/>
            </a:rPr>
            <a:t>2 </a:t>
          </a:r>
          <a:r>
            <a:rPr lang="en-US" dirty="0">
              <a:latin typeface="Cambria" panose="02040503050406030204" pitchFamily="18" charset="0"/>
              <a:ea typeface="Cambria" panose="02040503050406030204" pitchFamily="18" charset="0"/>
            </a:rPr>
            <a:t>based on Year-Population dataset [2021-2100]</a:t>
          </a:r>
        </a:p>
      </dgm:t>
    </dgm:pt>
    <dgm:pt modelId="{C67B986E-7B04-4F99-9F18-850A9D606203}" type="parTrans" cxnId="{0B2AD73B-FA7D-416E-96BF-375CC949CB71}">
      <dgm:prSet/>
      <dgm:spPr/>
      <dgm:t>
        <a:bodyPr/>
        <a:lstStyle/>
        <a:p>
          <a:endParaRPr lang="en-US"/>
        </a:p>
      </dgm:t>
    </dgm:pt>
    <dgm:pt modelId="{5F7AF5DB-2503-46F0-847F-A2231B6ED6BC}" type="sibTrans" cxnId="{0B2AD73B-FA7D-416E-96BF-375CC949CB71}">
      <dgm:prSet/>
      <dgm:spPr/>
      <dgm:t>
        <a:bodyPr/>
        <a:lstStyle/>
        <a:p>
          <a:endParaRPr lang="en-US"/>
        </a:p>
      </dgm:t>
    </dgm:pt>
    <dgm:pt modelId="{C3033042-7CB6-49F1-8B5C-6643422B978A}">
      <dgm:prSet phldrT="[Text]" custT="1"/>
      <dgm:spPr/>
      <dgm:t>
        <a:bodyPr/>
        <a:lstStyle/>
        <a:p>
          <a:r>
            <a:rPr lang="en-US" sz="1000" b="1" dirty="0">
              <a:solidFill>
                <a:schemeClr val="tx1"/>
              </a:solidFill>
              <a:highlight>
                <a:srgbClr val="FFFF00"/>
              </a:highlight>
              <a:latin typeface="Cambria" panose="02040503050406030204" pitchFamily="18" charset="0"/>
              <a:ea typeface="Cambria" panose="02040503050406030204" pitchFamily="18" charset="0"/>
            </a:rPr>
            <a:t>CH</a:t>
          </a:r>
          <a:r>
            <a:rPr lang="en-US" sz="1000" b="1" baseline="-25000" dirty="0">
              <a:solidFill>
                <a:schemeClr val="tx1"/>
              </a:solidFill>
              <a:highlight>
                <a:srgbClr val="FFFF00"/>
              </a:highlight>
              <a:latin typeface="Cambria" panose="02040503050406030204" pitchFamily="18" charset="0"/>
              <a:ea typeface="Cambria" panose="02040503050406030204" pitchFamily="18" charset="0"/>
            </a:rPr>
            <a:t>4</a:t>
          </a:r>
          <a:r>
            <a:rPr lang="en-US" sz="1000" b="1" dirty="0">
              <a:solidFill>
                <a:schemeClr val="tx1"/>
              </a:solidFill>
              <a:highlight>
                <a:srgbClr val="FFFF00"/>
              </a:highlight>
              <a:latin typeface="Cambria" panose="02040503050406030204" pitchFamily="18" charset="0"/>
              <a:ea typeface="Cambria" panose="02040503050406030204" pitchFamily="18" charset="0"/>
            </a:rPr>
            <a:t> CONCENTRATION</a:t>
          </a:r>
        </a:p>
      </dgm:t>
    </dgm:pt>
    <dgm:pt modelId="{97BDF740-92B0-4B85-8E25-DF69B5734F7D}" type="parTrans" cxnId="{A01DDD52-70D0-4405-9D5A-882014F92B68}">
      <dgm:prSet/>
      <dgm:spPr/>
      <dgm:t>
        <a:bodyPr/>
        <a:lstStyle/>
        <a:p>
          <a:endParaRPr lang="en-US"/>
        </a:p>
      </dgm:t>
    </dgm:pt>
    <dgm:pt modelId="{C0F5138B-A928-45C5-AB14-9F0845B9D194}" type="sibTrans" cxnId="{A01DDD52-70D0-4405-9D5A-882014F92B68}">
      <dgm:prSet/>
      <dgm:spPr/>
      <dgm:t>
        <a:bodyPr/>
        <a:lstStyle/>
        <a:p>
          <a:endParaRPr lang="en-US"/>
        </a:p>
      </dgm:t>
    </dgm:pt>
    <dgm:pt modelId="{4A8F8E1D-F3E2-437C-A56D-68EA67852F24}">
      <dgm:prSet phldrT="[Text]"/>
      <dgm:spPr/>
      <dgm:t>
        <a:bodyPr/>
        <a:lstStyle/>
        <a:p>
          <a:r>
            <a:rPr lang="en-US" dirty="0">
              <a:latin typeface="Cambria" panose="02040503050406030204" pitchFamily="18" charset="0"/>
              <a:ea typeface="Cambria" panose="02040503050406030204" pitchFamily="18" charset="0"/>
            </a:rPr>
            <a:t>Train for Year-CO</a:t>
          </a:r>
          <a:r>
            <a:rPr lang="en-US" baseline="-25000" dirty="0">
              <a:latin typeface="Cambria" panose="02040503050406030204" pitchFamily="18" charset="0"/>
              <a:ea typeface="Cambria" panose="02040503050406030204" pitchFamily="18" charset="0"/>
            </a:rPr>
            <a:t>2</a:t>
          </a:r>
          <a:r>
            <a:rPr lang="en-US" dirty="0">
              <a:latin typeface="Cambria" panose="02040503050406030204" pitchFamily="18" charset="0"/>
              <a:ea typeface="Cambria" panose="02040503050406030204" pitchFamily="18" charset="0"/>
            </a:rPr>
            <a:t>-CH</a:t>
          </a:r>
          <a:r>
            <a:rPr lang="en-US" baseline="-25000" dirty="0">
              <a:latin typeface="Cambria" panose="02040503050406030204" pitchFamily="18" charset="0"/>
              <a:ea typeface="Cambria" panose="02040503050406030204" pitchFamily="18" charset="0"/>
            </a:rPr>
            <a:t>4</a:t>
          </a:r>
          <a:r>
            <a:rPr lang="en-US" dirty="0">
              <a:latin typeface="Cambria" panose="02040503050406030204" pitchFamily="18" charset="0"/>
              <a:ea typeface="Cambria" panose="02040503050406030204" pitchFamily="18" charset="0"/>
            </a:rPr>
            <a:t>-Population dataset [1850-2020]</a:t>
          </a:r>
        </a:p>
      </dgm:t>
    </dgm:pt>
    <dgm:pt modelId="{FF0E4036-46F7-45A0-B121-BC5807FCCAF0}" type="parTrans" cxnId="{5E921798-AC06-4C22-887C-A1A77484D99C}">
      <dgm:prSet/>
      <dgm:spPr/>
      <dgm:t>
        <a:bodyPr/>
        <a:lstStyle/>
        <a:p>
          <a:endParaRPr lang="en-US"/>
        </a:p>
      </dgm:t>
    </dgm:pt>
    <dgm:pt modelId="{8E6AB7EF-764D-4ED9-9093-FDCCC978A581}" type="sibTrans" cxnId="{5E921798-AC06-4C22-887C-A1A77484D99C}">
      <dgm:prSet/>
      <dgm:spPr/>
      <dgm:t>
        <a:bodyPr/>
        <a:lstStyle/>
        <a:p>
          <a:endParaRPr lang="en-US"/>
        </a:p>
      </dgm:t>
    </dgm:pt>
    <dgm:pt modelId="{5695BF69-CA75-4780-A83E-4904A2D6ED62}">
      <dgm:prSet phldrT="[Text]"/>
      <dgm:spPr/>
      <dgm:t>
        <a:bodyPr/>
        <a:lstStyle/>
        <a:p>
          <a:r>
            <a:rPr lang="en-US" dirty="0">
              <a:latin typeface="Cambria" panose="02040503050406030204" pitchFamily="18" charset="0"/>
              <a:ea typeface="Cambria" panose="02040503050406030204" pitchFamily="18" charset="0"/>
            </a:rPr>
            <a:t>Predict CH</a:t>
          </a:r>
          <a:r>
            <a:rPr lang="en-US" baseline="-25000" dirty="0">
              <a:latin typeface="Cambria" panose="02040503050406030204" pitchFamily="18" charset="0"/>
              <a:ea typeface="Cambria" panose="02040503050406030204" pitchFamily="18" charset="0"/>
            </a:rPr>
            <a:t>4 </a:t>
          </a:r>
          <a:r>
            <a:rPr lang="en-US" dirty="0">
              <a:latin typeface="Cambria" panose="02040503050406030204" pitchFamily="18" charset="0"/>
              <a:ea typeface="Cambria" panose="02040503050406030204" pitchFamily="18" charset="0"/>
            </a:rPr>
            <a:t>based on Year-CO</a:t>
          </a:r>
          <a:r>
            <a:rPr lang="en-US" baseline="-25000" dirty="0">
              <a:latin typeface="Cambria" panose="02040503050406030204" pitchFamily="18" charset="0"/>
              <a:ea typeface="Cambria" panose="02040503050406030204" pitchFamily="18" charset="0"/>
            </a:rPr>
            <a:t>2</a:t>
          </a:r>
          <a:r>
            <a:rPr lang="en-US" dirty="0">
              <a:latin typeface="Cambria" panose="02040503050406030204" pitchFamily="18" charset="0"/>
              <a:ea typeface="Cambria" panose="02040503050406030204" pitchFamily="18" charset="0"/>
            </a:rPr>
            <a:t>-Population dataset [2021-2100]</a:t>
          </a:r>
        </a:p>
      </dgm:t>
    </dgm:pt>
    <dgm:pt modelId="{7D39F596-5C4C-4E07-947A-E241499E060B}" type="parTrans" cxnId="{8260C363-6900-4632-9A08-A551B009C9B9}">
      <dgm:prSet/>
      <dgm:spPr/>
      <dgm:t>
        <a:bodyPr/>
        <a:lstStyle/>
        <a:p>
          <a:endParaRPr lang="en-US"/>
        </a:p>
      </dgm:t>
    </dgm:pt>
    <dgm:pt modelId="{469CADE0-B9B9-4BDB-AE14-58574F38E805}" type="sibTrans" cxnId="{8260C363-6900-4632-9A08-A551B009C9B9}">
      <dgm:prSet/>
      <dgm:spPr/>
      <dgm:t>
        <a:bodyPr/>
        <a:lstStyle/>
        <a:p>
          <a:endParaRPr lang="en-US"/>
        </a:p>
      </dgm:t>
    </dgm:pt>
    <dgm:pt modelId="{03D33555-346E-4D1D-BF52-BBC0A8AB6DB4}">
      <dgm:prSet phldrT="[Text]" custT="1"/>
      <dgm:spPr/>
      <dgm:t>
        <a:bodyPr/>
        <a:lstStyle/>
        <a:p>
          <a:r>
            <a:rPr lang="en-US" sz="1000" b="1" dirty="0">
              <a:solidFill>
                <a:schemeClr val="tx1"/>
              </a:solidFill>
              <a:highlight>
                <a:srgbClr val="FFFF00"/>
              </a:highlight>
              <a:latin typeface="Cambria" panose="02040503050406030204" pitchFamily="18" charset="0"/>
              <a:ea typeface="Cambria" panose="02040503050406030204" pitchFamily="18" charset="0"/>
            </a:rPr>
            <a:t>N</a:t>
          </a:r>
          <a:r>
            <a:rPr lang="en-US" sz="1000" b="1" baseline="-25000" dirty="0">
              <a:solidFill>
                <a:schemeClr val="tx1"/>
              </a:solidFill>
              <a:highlight>
                <a:srgbClr val="FFFF00"/>
              </a:highlight>
              <a:latin typeface="Cambria" panose="02040503050406030204" pitchFamily="18" charset="0"/>
              <a:ea typeface="Cambria" panose="02040503050406030204" pitchFamily="18" charset="0"/>
            </a:rPr>
            <a:t>2</a:t>
          </a:r>
          <a:r>
            <a:rPr lang="en-US" sz="1000" b="1" dirty="0">
              <a:solidFill>
                <a:schemeClr val="tx1"/>
              </a:solidFill>
              <a:highlight>
                <a:srgbClr val="FFFF00"/>
              </a:highlight>
              <a:latin typeface="Cambria" panose="02040503050406030204" pitchFamily="18" charset="0"/>
              <a:ea typeface="Cambria" panose="02040503050406030204" pitchFamily="18" charset="0"/>
            </a:rPr>
            <a:t>O CONCENTRATION</a:t>
          </a:r>
        </a:p>
      </dgm:t>
    </dgm:pt>
    <dgm:pt modelId="{C3BD3590-295E-411C-B79F-69E7924D16BF}" type="parTrans" cxnId="{6765AE5C-60D7-493C-BA23-F7E9BB22259E}">
      <dgm:prSet/>
      <dgm:spPr/>
      <dgm:t>
        <a:bodyPr/>
        <a:lstStyle/>
        <a:p>
          <a:endParaRPr lang="en-US"/>
        </a:p>
      </dgm:t>
    </dgm:pt>
    <dgm:pt modelId="{9B4A7389-20AD-40F1-9A4D-862570253B4B}" type="sibTrans" cxnId="{6765AE5C-60D7-493C-BA23-F7E9BB22259E}">
      <dgm:prSet/>
      <dgm:spPr/>
      <dgm:t>
        <a:bodyPr/>
        <a:lstStyle/>
        <a:p>
          <a:endParaRPr lang="en-US"/>
        </a:p>
      </dgm:t>
    </dgm:pt>
    <dgm:pt modelId="{69E56F0C-966A-4A8D-9344-4F2C639379BE}">
      <dgm:prSet phldrT="[Text]"/>
      <dgm:spPr/>
      <dgm:t>
        <a:bodyPr/>
        <a:lstStyle/>
        <a:p>
          <a:r>
            <a:rPr lang="en-US" dirty="0">
              <a:latin typeface="Cambria" panose="02040503050406030204" pitchFamily="18" charset="0"/>
              <a:ea typeface="Cambria" panose="02040503050406030204" pitchFamily="18" charset="0"/>
            </a:rPr>
            <a:t>Train for Year-CO</a:t>
          </a:r>
          <a:r>
            <a:rPr lang="en-US" baseline="-25000" dirty="0">
              <a:latin typeface="Cambria" panose="02040503050406030204" pitchFamily="18" charset="0"/>
              <a:ea typeface="Cambria" panose="02040503050406030204" pitchFamily="18" charset="0"/>
            </a:rPr>
            <a:t>2</a:t>
          </a:r>
          <a:r>
            <a:rPr lang="en-US" dirty="0">
              <a:latin typeface="Cambria" panose="02040503050406030204" pitchFamily="18" charset="0"/>
              <a:ea typeface="Cambria" panose="02040503050406030204" pitchFamily="18" charset="0"/>
            </a:rPr>
            <a:t>-CH</a:t>
          </a:r>
          <a:r>
            <a:rPr lang="en-US" baseline="-25000" dirty="0">
              <a:latin typeface="Cambria" panose="02040503050406030204" pitchFamily="18" charset="0"/>
              <a:ea typeface="Cambria" panose="02040503050406030204" pitchFamily="18" charset="0"/>
            </a:rPr>
            <a:t>4</a:t>
          </a:r>
          <a:r>
            <a:rPr lang="en-US" dirty="0">
              <a:latin typeface="Cambria" panose="02040503050406030204" pitchFamily="18" charset="0"/>
              <a:ea typeface="Cambria" panose="02040503050406030204" pitchFamily="18" charset="0"/>
            </a:rPr>
            <a:t>-N</a:t>
          </a:r>
          <a:r>
            <a:rPr lang="en-US" baseline="-25000" dirty="0">
              <a:latin typeface="Cambria" panose="02040503050406030204" pitchFamily="18" charset="0"/>
              <a:ea typeface="Cambria" panose="02040503050406030204" pitchFamily="18" charset="0"/>
            </a:rPr>
            <a:t>2</a:t>
          </a:r>
          <a:r>
            <a:rPr lang="en-US" dirty="0">
              <a:latin typeface="Cambria" panose="02040503050406030204" pitchFamily="18" charset="0"/>
              <a:ea typeface="Cambria" panose="02040503050406030204" pitchFamily="18" charset="0"/>
            </a:rPr>
            <a:t>O-Population dataset [1850-2020]</a:t>
          </a:r>
        </a:p>
      </dgm:t>
    </dgm:pt>
    <dgm:pt modelId="{19CAFD58-B061-4579-9C74-4A9D7365C29F}" type="parTrans" cxnId="{5FBA9663-6838-4A47-9D9F-1D5F291725EA}">
      <dgm:prSet/>
      <dgm:spPr/>
      <dgm:t>
        <a:bodyPr/>
        <a:lstStyle/>
        <a:p>
          <a:endParaRPr lang="en-US"/>
        </a:p>
      </dgm:t>
    </dgm:pt>
    <dgm:pt modelId="{AA2D8FB5-DA95-4E43-AD98-1E9342E7AD8C}" type="sibTrans" cxnId="{5FBA9663-6838-4A47-9D9F-1D5F291725EA}">
      <dgm:prSet/>
      <dgm:spPr/>
      <dgm:t>
        <a:bodyPr/>
        <a:lstStyle/>
        <a:p>
          <a:endParaRPr lang="en-US"/>
        </a:p>
      </dgm:t>
    </dgm:pt>
    <dgm:pt modelId="{C53DA98A-CA61-4D98-AF0E-8B4A52AF04DB}">
      <dgm:prSet phldrT="[Text]" custT="1"/>
      <dgm:spPr/>
      <dgm:t>
        <a:bodyPr/>
        <a:lstStyle/>
        <a:p>
          <a:r>
            <a:rPr lang="en-US" sz="1000" b="1" dirty="0">
              <a:solidFill>
                <a:schemeClr val="tx1"/>
              </a:solidFill>
              <a:highlight>
                <a:srgbClr val="FFFF00"/>
              </a:highlight>
              <a:latin typeface="Cambria" panose="02040503050406030204" pitchFamily="18" charset="0"/>
              <a:ea typeface="Cambria" panose="02040503050406030204" pitchFamily="18" charset="0"/>
            </a:rPr>
            <a:t>TEMPERATURE</a:t>
          </a:r>
          <a:endParaRPr lang="en-US" sz="1100" b="1" dirty="0">
            <a:solidFill>
              <a:schemeClr val="tx1"/>
            </a:solidFill>
            <a:highlight>
              <a:srgbClr val="FFFF00"/>
            </a:highlight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CF108B1B-393C-40E2-BEC7-1AAE44E1A013}" type="parTrans" cxnId="{984D2E02-F0D3-4663-B86E-70E5F69C3DBC}">
      <dgm:prSet/>
      <dgm:spPr/>
      <dgm:t>
        <a:bodyPr/>
        <a:lstStyle/>
        <a:p>
          <a:endParaRPr lang="en-US"/>
        </a:p>
      </dgm:t>
    </dgm:pt>
    <dgm:pt modelId="{3B7FFD25-EA64-4F92-9B52-11438DA55B1A}" type="sibTrans" cxnId="{984D2E02-F0D3-4663-B86E-70E5F69C3DBC}">
      <dgm:prSet/>
      <dgm:spPr/>
      <dgm:t>
        <a:bodyPr/>
        <a:lstStyle/>
        <a:p>
          <a:endParaRPr lang="en-US"/>
        </a:p>
      </dgm:t>
    </dgm:pt>
    <dgm:pt modelId="{0B323F07-AC2A-470C-A5F9-F8FDF4DB0014}">
      <dgm:prSet phldrT="[Text]"/>
      <dgm:spPr/>
      <dgm:t>
        <a:bodyPr/>
        <a:lstStyle/>
        <a:p>
          <a:r>
            <a:rPr lang="en-US" b="1" dirty="0">
              <a:solidFill>
                <a:schemeClr val="tx1"/>
              </a:solidFill>
              <a:highlight>
                <a:srgbClr val="FFFF00"/>
              </a:highlight>
              <a:latin typeface="Cambria" panose="02040503050406030204" pitchFamily="18" charset="0"/>
              <a:ea typeface="Cambria" panose="02040503050406030204" pitchFamily="18" charset="0"/>
            </a:rPr>
            <a:t>GREENLAND ICE MASS</a:t>
          </a:r>
        </a:p>
      </dgm:t>
    </dgm:pt>
    <dgm:pt modelId="{AC7D13B9-8882-4009-93BD-0F526EAD3BDC}" type="parTrans" cxnId="{F367A581-E304-44EC-B3EC-B44F0B25D6C2}">
      <dgm:prSet/>
      <dgm:spPr/>
      <dgm:t>
        <a:bodyPr/>
        <a:lstStyle/>
        <a:p>
          <a:endParaRPr lang="en-US"/>
        </a:p>
      </dgm:t>
    </dgm:pt>
    <dgm:pt modelId="{8D119B3F-2DA3-4207-B353-FAFCDA85E635}" type="sibTrans" cxnId="{F367A581-E304-44EC-B3EC-B44F0B25D6C2}">
      <dgm:prSet/>
      <dgm:spPr/>
      <dgm:t>
        <a:bodyPr/>
        <a:lstStyle/>
        <a:p>
          <a:endParaRPr lang="en-US"/>
        </a:p>
      </dgm:t>
    </dgm:pt>
    <dgm:pt modelId="{926ED582-45A5-45D7-A3F3-5A0C5BA3CDC2}">
      <dgm:prSet phldrT="[Text]"/>
      <dgm:spPr/>
      <dgm:t>
        <a:bodyPr/>
        <a:lstStyle/>
        <a:p>
          <a:r>
            <a:rPr lang="en-US" dirty="0">
              <a:latin typeface="Cambria" panose="02040503050406030204" pitchFamily="18" charset="0"/>
              <a:ea typeface="Cambria" panose="02040503050406030204" pitchFamily="18" charset="0"/>
            </a:rPr>
            <a:t>Train for Year-GHGs-Population-Temperature dataset [1850-2020]</a:t>
          </a:r>
        </a:p>
      </dgm:t>
    </dgm:pt>
    <dgm:pt modelId="{3960AB86-22D1-420C-B1C4-CBA4569FE251}" type="parTrans" cxnId="{7A5D6155-FF06-4F33-BB89-7FE230302ED4}">
      <dgm:prSet/>
      <dgm:spPr/>
      <dgm:t>
        <a:bodyPr/>
        <a:lstStyle/>
        <a:p>
          <a:endParaRPr lang="en-US"/>
        </a:p>
      </dgm:t>
    </dgm:pt>
    <dgm:pt modelId="{D8D09C8E-C922-4094-AF06-F94833FE3A24}" type="sibTrans" cxnId="{7A5D6155-FF06-4F33-BB89-7FE230302ED4}">
      <dgm:prSet/>
      <dgm:spPr/>
      <dgm:t>
        <a:bodyPr/>
        <a:lstStyle/>
        <a:p>
          <a:endParaRPr lang="en-US"/>
        </a:p>
      </dgm:t>
    </dgm:pt>
    <dgm:pt modelId="{9263BB6A-14E2-4290-8AEA-96A161F91C41}">
      <dgm:prSet phldrT="[Text]"/>
      <dgm:spPr/>
      <dgm:t>
        <a:bodyPr/>
        <a:lstStyle/>
        <a:p>
          <a:r>
            <a:rPr lang="en-US" b="1" dirty="0">
              <a:solidFill>
                <a:schemeClr val="tx1"/>
              </a:solidFill>
              <a:highlight>
                <a:srgbClr val="FFFF00"/>
              </a:highlight>
              <a:latin typeface="Cambria" panose="02040503050406030204" pitchFamily="18" charset="0"/>
              <a:ea typeface="Cambria" panose="02040503050406030204" pitchFamily="18" charset="0"/>
            </a:rPr>
            <a:t>MEAN SEA LEVEL</a:t>
          </a:r>
        </a:p>
      </dgm:t>
    </dgm:pt>
    <dgm:pt modelId="{7F133D35-A066-4CE1-89FF-972A0C66BABD}" type="parTrans" cxnId="{05825649-4CD0-449E-8E02-374AC86BF291}">
      <dgm:prSet/>
      <dgm:spPr/>
      <dgm:t>
        <a:bodyPr/>
        <a:lstStyle/>
        <a:p>
          <a:endParaRPr lang="en-US"/>
        </a:p>
      </dgm:t>
    </dgm:pt>
    <dgm:pt modelId="{52ECBB35-79D7-469A-8555-87C6B4241A5E}" type="sibTrans" cxnId="{05825649-4CD0-449E-8E02-374AC86BF291}">
      <dgm:prSet/>
      <dgm:spPr/>
      <dgm:t>
        <a:bodyPr/>
        <a:lstStyle/>
        <a:p>
          <a:endParaRPr lang="en-US"/>
        </a:p>
      </dgm:t>
    </dgm:pt>
    <dgm:pt modelId="{9AE7F306-6D0E-4412-A533-8C41F46573A2}">
      <dgm:prSet phldrT="[Text]"/>
      <dgm:spPr/>
      <dgm:t>
        <a:bodyPr/>
        <a:lstStyle/>
        <a:p>
          <a:r>
            <a:rPr lang="en-US" dirty="0">
              <a:latin typeface="Cambria" panose="02040503050406030204" pitchFamily="18" charset="0"/>
              <a:ea typeface="Cambria" panose="02040503050406030204" pitchFamily="18" charset="0"/>
            </a:rPr>
            <a:t>Train for Year-GHGs-</a:t>
          </a:r>
          <a:r>
            <a:rPr lang="en-US" dirty="0" err="1">
              <a:latin typeface="Cambria" panose="02040503050406030204" pitchFamily="18" charset="0"/>
              <a:ea typeface="Cambria" panose="02040503050406030204" pitchFamily="18" charset="0"/>
            </a:rPr>
            <a:t>MeanSeaLevel</a:t>
          </a:r>
          <a:r>
            <a:rPr lang="en-US" dirty="0">
              <a:latin typeface="Cambria" panose="02040503050406030204" pitchFamily="18" charset="0"/>
              <a:ea typeface="Cambria" panose="02040503050406030204" pitchFamily="18" charset="0"/>
            </a:rPr>
            <a:t>-Population-Temperature dataset [1850-2020]</a:t>
          </a:r>
        </a:p>
      </dgm:t>
    </dgm:pt>
    <dgm:pt modelId="{6ADFF8DB-C9E2-494F-B135-D50BAA3C56DE}" type="parTrans" cxnId="{95E080F6-5B91-4B72-9C80-0AAF3E711341}">
      <dgm:prSet/>
      <dgm:spPr/>
      <dgm:t>
        <a:bodyPr/>
        <a:lstStyle/>
        <a:p>
          <a:endParaRPr lang="en-US"/>
        </a:p>
      </dgm:t>
    </dgm:pt>
    <dgm:pt modelId="{2A9FE02D-21FC-4BCC-9346-6FC8FB34D063}" type="sibTrans" cxnId="{95E080F6-5B91-4B72-9C80-0AAF3E711341}">
      <dgm:prSet/>
      <dgm:spPr/>
      <dgm:t>
        <a:bodyPr/>
        <a:lstStyle/>
        <a:p>
          <a:endParaRPr lang="en-US"/>
        </a:p>
      </dgm:t>
    </dgm:pt>
    <dgm:pt modelId="{8A1A0493-CF18-4CE8-BE14-0A9ED8728CC1}">
      <dgm:prSet phldrT="[Text]"/>
      <dgm:spPr/>
      <dgm:t>
        <a:bodyPr/>
        <a:lstStyle/>
        <a:p>
          <a:r>
            <a:rPr lang="en-US" dirty="0">
              <a:latin typeface="Cambria" panose="02040503050406030204" pitchFamily="18" charset="0"/>
              <a:ea typeface="Cambria" panose="02040503050406030204" pitchFamily="18" charset="0"/>
            </a:rPr>
            <a:t>Train for Year-GHGs-</a:t>
          </a:r>
          <a:r>
            <a:rPr lang="en-US" dirty="0" err="1">
              <a:latin typeface="Cambria" panose="02040503050406030204" pitchFamily="18" charset="0"/>
              <a:ea typeface="Cambria" panose="02040503050406030204" pitchFamily="18" charset="0"/>
            </a:rPr>
            <a:t>MeanSeaLevel</a:t>
          </a:r>
          <a:r>
            <a:rPr lang="en-US" dirty="0">
              <a:latin typeface="Cambria" panose="02040503050406030204" pitchFamily="18" charset="0"/>
              <a:ea typeface="Cambria" panose="02040503050406030204" pitchFamily="18" charset="0"/>
            </a:rPr>
            <a:t>-Population-Temperature-Greenland Ice Mass dataset [1850-2020]</a:t>
          </a:r>
        </a:p>
      </dgm:t>
    </dgm:pt>
    <dgm:pt modelId="{FE1B910C-1943-4E94-AEBB-18CE942E8788}" type="parTrans" cxnId="{ECF397D3-5505-4968-ACC3-9F03198D44A6}">
      <dgm:prSet/>
      <dgm:spPr/>
      <dgm:t>
        <a:bodyPr/>
        <a:lstStyle/>
        <a:p>
          <a:endParaRPr lang="en-US"/>
        </a:p>
      </dgm:t>
    </dgm:pt>
    <dgm:pt modelId="{1B4DA593-7852-44FA-9CAB-740DE247B58F}" type="sibTrans" cxnId="{ECF397D3-5505-4968-ACC3-9F03198D44A6}">
      <dgm:prSet/>
      <dgm:spPr/>
      <dgm:t>
        <a:bodyPr/>
        <a:lstStyle/>
        <a:p>
          <a:endParaRPr lang="en-US"/>
        </a:p>
      </dgm:t>
    </dgm:pt>
    <dgm:pt modelId="{37969921-B338-499C-B640-3132D410C062}">
      <dgm:prSet phldrT="[Text]"/>
      <dgm:spPr/>
      <dgm:t>
        <a:bodyPr/>
        <a:lstStyle/>
        <a:p>
          <a:r>
            <a:rPr lang="en-US" dirty="0">
              <a:latin typeface="Cambria" panose="02040503050406030204" pitchFamily="18" charset="0"/>
              <a:ea typeface="Cambria" panose="02040503050406030204" pitchFamily="18" charset="0"/>
            </a:rPr>
            <a:t>Predict N</a:t>
          </a:r>
          <a:r>
            <a:rPr lang="en-US" baseline="-25000" dirty="0">
              <a:latin typeface="Cambria" panose="02040503050406030204" pitchFamily="18" charset="0"/>
              <a:ea typeface="Cambria" panose="02040503050406030204" pitchFamily="18" charset="0"/>
            </a:rPr>
            <a:t>2</a:t>
          </a:r>
          <a:r>
            <a:rPr lang="en-US" dirty="0">
              <a:latin typeface="Cambria" panose="02040503050406030204" pitchFamily="18" charset="0"/>
              <a:ea typeface="Cambria" panose="02040503050406030204" pitchFamily="18" charset="0"/>
            </a:rPr>
            <a:t>O</a:t>
          </a:r>
          <a:r>
            <a:rPr lang="en-US" baseline="-25000" dirty="0">
              <a:latin typeface="Cambria" panose="02040503050406030204" pitchFamily="18" charset="0"/>
              <a:ea typeface="Cambria" panose="02040503050406030204" pitchFamily="18" charset="0"/>
            </a:rPr>
            <a:t> </a:t>
          </a:r>
          <a:r>
            <a:rPr lang="en-US" dirty="0">
              <a:latin typeface="Cambria" panose="02040503050406030204" pitchFamily="18" charset="0"/>
              <a:ea typeface="Cambria" panose="02040503050406030204" pitchFamily="18" charset="0"/>
            </a:rPr>
            <a:t>based on Year-CO</a:t>
          </a:r>
          <a:r>
            <a:rPr lang="en-US" baseline="-25000" dirty="0">
              <a:latin typeface="Cambria" panose="02040503050406030204" pitchFamily="18" charset="0"/>
              <a:ea typeface="Cambria" panose="02040503050406030204" pitchFamily="18" charset="0"/>
            </a:rPr>
            <a:t>2</a:t>
          </a:r>
          <a:r>
            <a:rPr lang="en-US" dirty="0">
              <a:latin typeface="Cambria" panose="02040503050406030204" pitchFamily="18" charset="0"/>
              <a:ea typeface="Cambria" panose="02040503050406030204" pitchFamily="18" charset="0"/>
            </a:rPr>
            <a:t>-CH</a:t>
          </a:r>
          <a:r>
            <a:rPr lang="en-US" baseline="-25000" dirty="0">
              <a:latin typeface="Cambria" panose="02040503050406030204" pitchFamily="18" charset="0"/>
              <a:ea typeface="Cambria" panose="02040503050406030204" pitchFamily="18" charset="0"/>
            </a:rPr>
            <a:t>4</a:t>
          </a:r>
          <a:r>
            <a:rPr lang="en-US" dirty="0">
              <a:latin typeface="Cambria" panose="02040503050406030204" pitchFamily="18" charset="0"/>
              <a:ea typeface="Cambria" panose="02040503050406030204" pitchFamily="18" charset="0"/>
            </a:rPr>
            <a:t>-Population dataset [2021-2100]</a:t>
          </a:r>
        </a:p>
      </dgm:t>
    </dgm:pt>
    <dgm:pt modelId="{CA7E78E8-1C3E-4B92-9758-E71F91ABBF14}" type="parTrans" cxnId="{93360283-659A-4943-BE81-01CA4801664B}">
      <dgm:prSet/>
      <dgm:spPr/>
      <dgm:t>
        <a:bodyPr/>
        <a:lstStyle/>
        <a:p>
          <a:endParaRPr lang="en-US"/>
        </a:p>
      </dgm:t>
    </dgm:pt>
    <dgm:pt modelId="{89EF269C-D859-4002-AE61-BF5521ED0717}" type="sibTrans" cxnId="{93360283-659A-4943-BE81-01CA4801664B}">
      <dgm:prSet/>
      <dgm:spPr/>
      <dgm:t>
        <a:bodyPr/>
        <a:lstStyle/>
        <a:p>
          <a:endParaRPr lang="en-US"/>
        </a:p>
      </dgm:t>
    </dgm:pt>
    <dgm:pt modelId="{3358045C-1D7F-4100-88D3-3C0B5B2E61CC}">
      <dgm:prSet phldrT="[Text]"/>
      <dgm:spPr/>
      <dgm:t>
        <a:bodyPr/>
        <a:lstStyle/>
        <a:p>
          <a:r>
            <a:rPr lang="en-US" dirty="0">
              <a:latin typeface="Cambria" panose="02040503050406030204" pitchFamily="18" charset="0"/>
              <a:ea typeface="Cambria" panose="02040503050406030204" pitchFamily="18" charset="0"/>
            </a:rPr>
            <a:t>Predict Temperature</a:t>
          </a:r>
          <a:r>
            <a:rPr lang="en-US" baseline="-25000" dirty="0">
              <a:latin typeface="Cambria" panose="02040503050406030204" pitchFamily="18" charset="0"/>
              <a:ea typeface="Cambria" panose="02040503050406030204" pitchFamily="18" charset="0"/>
            </a:rPr>
            <a:t> </a:t>
          </a:r>
          <a:r>
            <a:rPr lang="en-US" dirty="0">
              <a:latin typeface="Cambria" panose="02040503050406030204" pitchFamily="18" charset="0"/>
              <a:ea typeface="Cambria" panose="02040503050406030204" pitchFamily="18" charset="0"/>
            </a:rPr>
            <a:t>based on Year-GHGs-Population dataset [2021-2100]</a:t>
          </a:r>
        </a:p>
      </dgm:t>
    </dgm:pt>
    <dgm:pt modelId="{BC3DB20A-D88D-45B4-B897-76393400D7D4}" type="parTrans" cxnId="{14427056-B28F-4A2D-A162-5437C6316B45}">
      <dgm:prSet/>
      <dgm:spPr/>
      <dgm:t>
        <a:bodyPr/>
        <a:lstStyle/>
        <a:p>
          <a:endParaRPr lang="en-US"/>
        </a:p>
      </dgm:t>
    </dgm:pt>
    <dgm:pt modelId="{4846EBDE-63F6-44EF-ACB8-24BFD85FC71B}" type="sibTrans" cxnId="{14427056-B28F-4A2D-A162-5437C6316B45}">
      <dgm:prSet/>
      <dgm:spPr/>
      <dgm:t>
        <a:bodyPr/>
        <a:lstStyle/>
        <a:p>
          <a:endParaRPr lang="en-US"/>
        </a:p>
      </dgm:t>
    </dgm:pt>
    <dgm:pt modelId="{7DD82992-CDAE-4565-B943-CA77DC809762}">
      <dgm:prSet phldrT="[Text]"/>
      <dgm:spPr/>
      <dgm:t>
        <a:bodyPr/>
        <a:lstStyle/>
        <a:p>
          <a:r>
            <a:rPr lang="en-US" dirty="0">
              <a:latin typeface="Cambria" panose="02040503050406030204" pitchFamily="18" charset="0"/>
              <a:ea typeface="Cambria" panose="02040503050406030204" pitchFamily="18" charset="0"/>
            </a:rPr>
            <a:t>Predict Mean Sea Level</a:t>
          </a:r>
          <a:r>
            <a:rPr lang="en-US" baseline="-25000" dirty="0">
              <a:latin typeface="Cambria" panose="02040503050406030204" pitchFamily="18" charset="0"/>
              <a:ea typeface="Cambria" panose="02040503050406030204" pitchFamily="18" charset="0"/>
            </a:rPr>
            <a:t> </a:t>
          </a:r>
          <a:r>
            <a:rPr lang="en-US" dirty="0">
              <a:latin typeface="Cambria" panose="02040503050406030204" pitchFamily="18" charset="0"/>
              <a:ea typeface="Cambria" panose="02040503050406030204" pitchFamily="18" charset="0"/>
            </a:rPr>
            <a:t>based on Year-GHGs-Population-Temperature dataset [2021-2100]</a:t>
          </a:r>
        </a:p>
      </dgm:t>
    </dgm:pt>
    <dgm:pt modelId="{6553C6BD-D529-402A-B4ED-9B6D1A02E248}" type="parTrans" cxnId="{0C3C0076-F2A7-4DC7-AA65-FA9C9BA55FD8}">
      <dgm:prSet/>
      <dgm:spPr/>
      <dgm:t>
        <a:bodyPr/>
        <a:lstStyle/>
        <a:p>
          <a:endParaRPr lang="en-US"/>
        </a:p>
      </dgm:t>
    </dgm:pt>
    <dgm:pt modelId="{60EF55A1-0065-45BE-BCED-828417FDE990}" type="sibTrans" cxnId="{0C3C0076-F2A7-4DC7-AA65-FA9C9BA55FD8}">
      <dgm:prSet/>
      <dgm:spPr/>
      <dgm:t>
        <a:bodyPr/>
        <a:lstStyle/>
        <a:p>
          <a:endParaRPr lang="en-US"/>
        </a:p>
      </dgm:t>
    </dgm:pt>
    <dgm:pt modelId="{6A7F5CB5-415B-4B08-920F-52F99B11C0D2}">
      <dgm:prSet phldrT="[Text]"/>
      <dgm:spPr/>
      <dgm:t>
        <a:bodyPr/>
        <a:lstStyle/>
        <a:p>
          <a:r>
            <a:rPr lang="en-US" dirty="0">
              <a:latin typeface="Cambria" panose="02040503050406030204" pitchFamily="18" charset="0"/>
              <a:ea typeface="Cambria" panose="02040503050406030204" pitchFamily="18" charset="0"/>
            </a:rPr>
            <a:t>Predict Gn’land Ice Mass based on Year-GHGs-</a:t>
          </a:r>
          <a:r>
            <a:rPr lang="en-US" dirty="0" err="1">
              <a:latin typeface="Cambria" panose="02040503050406030204" pitchFamily="18" charset="0"/>
              <a:ea typeface="Cambria" panose="02040503050406030204" pitchFamily="18" charset="0"/>
            </a:rPr>
            <a:t>MeanSeaLevel</a:t>
          </a:r>
          <a:r>
            <a:rPr lang="en-US" dirty="0">
              <a:latin typeface="Cambria" panose="02040503050406030204" pitchFamily="18" charset="0"/>
              <a:ea typeface="Cambria" panose="02040503050406030204" pitchFamily="18" charset="0"/>
            </a:rPr>
            <a:t>-Population-Temperature dataset [2021-2100]</a:t>
          </a:r>
        </a:p>
      </dgm:t>
    </dgm:pt>
    <dgm:pt modelId="{2E7F57E6-7D69-46B6-B7B9-1B5ABAE98817}" type="parTrans" cxnId="{890C4677-9865-4046-B1C8-A13042FBC236}">
      <dgm:prSet/>
      <dgm:spPr/>
      <dgm:t>
        <a:bodyPr/>
        <a:lstStyle/>
        <a:p>
          <a:endParaRPr lang="en-US"/>
        </a:p>
      </dgm:t>
    </dgm:pt>
    <dgm:pt modelId="{F76915D0-2B7F-45D9-8DD2-9658607C401B}" type="sibTrans" cxnId="{890C4677-9865-4046-B1C8-A13042FBC236}">
      <dgm:prSet/>
      <dgm:spPr/>
      <dgm:t>
        <a:bodyPr/>
        <a:lstStyle/>
        <a:p>
          <a:endParaRPr lang="en-US"/>
        </a:p>
      </dgm:t>
    </dgm:pt>
    <dgm:pt modelId="{D792BA9E-209B-4029-983E-EECFCBB7CBEB}" type="pres">
      <dgm:prSet presAssocID="{6FA24623-1D73-4574-A88C-00F9EC81637E}" presName="linearFlow" presStyleCnt="0">
        <dgm:presLayoutVars>
          <dgm:dir/>
          <dgm:animLvl val="lvl"/>
          <dgm:resizeHandles val="exact"/>
        </dgm:presLayoutVars>
      </dgm:prSet>
      <dgm:spPr/>
    </dgm:pt>
    <dgm:pt modelId="{2A604943-8A36-47F0-AB1D-D3B2EA33BBF6}" type="pres">
      <dgm:prSet presAssocID="{1E8DB392-51D8-4FCA-9FE9-8AA0788D7F55}" presName="composite" presStyleCnt="0"/>
      <dgm:spPr/>
    </dgm:pt>
    <dgm:pt modelId="{B489BA36-39C6-48AF-803C-E6D703662F53}" type="pres">
      <dgm:prSet presAssocID="{1E8DB392-51D8-4FCA-9FE9-8AA0788D7F55}" presName="parentText" presStyleLbl="alignNode1" presStyleIdx="0" presStyleCnt="6" custScaleX="183685">
        <dgm:presLayoutVars>
          <dgm:chMax val="1"/>
          <dgm:bulletEnabled val="1"/>
        </dgm:presLayoutVars>
      </dgm:prSet>
      <dgm:spPr/>
    </dgm:pt>
    <dgm:pt modelId="{DAEBC03E-12AA-4908-98EF-6D2659CF8869}" type="pres">
      <dgm:prSet presAssocID="{1E8DB392-51D8-4FCA-9FE9-8AA0788D7F55}" presName="descendantText" presStyleLbl="alignAcc1" presStyleIdx="0" presStyleCnt="6" custScaleX="84096">
        <dgm:presLayoutVars>
          <dgm:bulletEnabled val="1"/>
        </dgm:presLayoutVars>
      </dgm:prSet>
      <dgm:spPr/>
    </dgm:pt>
    <dgm:pt modelId="{D96D70B9-2AD8-494A-8466-97CEB47DF370}" type="pres">
      <dgm:prSet presAssocID="{6D27C603-939A-4373-AB2F-ECB06FF8B114}" presName="sp" presStyleCnt="0"/>
      <dgm:spPr/>
    </dgm:pt>
    <dgm:pt modelId="{BCF1B0D8-38E9-4761-BAE4-5DAB8DAD7FB6}" type="pres">
      <dgm:prSet presAssocID="{C3033042-7CB6-49F1-8B5C-6643422B978A}" presName="composite" presStyleCnt="0"/>
      <dgm:spPr/>
    </dgm:pt>
    <dgm:pt modelId="{FD614FAC-2872-49AD-BF6C-E7F093F1CCF7}" type="pres">
      <dgm:prSet presAssocID="{C3033042-7CB6-49F1-8B5C-6643422B978A}" presName="parentText" presStyleLbl="alignNode1" presStyleIdx="1" presStyleCnt="6" custScaleX="183683">
        <dgm:presLayoutVars>
          <dgm:chMax val="1"/>
          <dgm:bulletEnabled val="1"/>
        </dgm:presLayoutVars>
      </dgm:prSet>
      <dgm:spPr/>
    </dgm:pt>
    <dgm:pt modelId="{C1C9B95E-4B96-43AF-B353-04182A10B212}" type="pres">
      <dgm:prSet presAssocID="{C3033042-7CB6-49F1-8B5C-6643422B978A}" presName="descendantText" presStyleLbl="alignAcc1" presStyleIdx="1" presStyleCnt="6" custScaleX="84714">
        <dgm:presLayoutVars>
          <dgm:bulletEnabled val="1"/>
        </dgm:presLayoutVars>
      </dgm:prSet>
      <dgm:spPr/>
    </dgm:pt>
    <dgm:pt modelId="{0CC4122C-E6C1-4801-93A8-CBB7783FF835}" type="pres">
      <dgm:prSet presAssocID="{C0F5138B-A928-45C5-AB14-9F0845B9D194}" presName="sp" presStyleCnt="0"/>
      <dgm:spPr/>
    </dgm:pt>
    <dgm:pt modelId="{AD79CB6B-8C11-4600-AC4A-CA320B25AF03}" type="pres">
      <dgm:prSet presAssocID="{03D33555-346E-4D1D-BF52-BBC0A8AB6DB4}" presName="composite" presStyleCnt="0"/>
      <dgm:spPr/>
    </dgm:pt>
    <dgm:pt modelId="{D89E251C-FE53-42EB-9AC3-EE3AC28B5E70}" type="pres">
      <dgm:prSet presAssocID="{03D33555-346E-4D1D-BF52-BBC0A8AB6DB4}" presName="parentText" presStyleLbl="alignNode1" presStyleIdx="2" presStyleCnt="6" custScaleX="183683">
        <dgm:presLayoutVars>
          <dgm:chMax val="1"/>
          <dgm:bulletEnabled val="1"/>
        </dgm:presLayoutVars>
      </dgm:prSet>
      <dgm:spPr/>
    </dgm:pt>
    <dgm:pt modelId="{A3316B20-621A-46E9-B411-524986489F15}" type="pres">
      <dgm:prSet presAssocID="{03D33555-346E-4D1D-BF52-BBC0A8AB6DB4}" presName="descendantText" presStyleLbl="alignAcc1" presStyleIdx="2" presStyleCnt="6" custScaleX="84714">
        <dgm:presLayoutVars>
          <dgm:bulletEnabled val="1"/>
        </dgm:presLayoutVars>
      </dgm:prSet>
      <dgm:spPr/>
    </dgm:pt>
    <dgm:pt modelId="{85E43A87-347B-472E-BB5D-F86AB4EBFEF8}" type="pres">
      <dgm:prSet presAssocID="{9B4A7389-20AD-40F1-9A4D-862570253B4B}" presName="sp" presStyleCnt="0"/>
      <dgm:spPr/>
    </dgm:pt>
    <dgm:pt modelId="{D283D04D-8EAD-48AA-9CD8-76EF12014E54}" type="pres">
      <dgm:prSet presAssocID="{C53DA98A-CA61-4D98-AF0E-8B4A52AF04DB}" presName="composite" presStyleCnt="0"/>
      <dgm:spPr/>
    </dgm:pt>
    <dgm:pt modelId="{39384BA4-77CE-44B1-833C-D0149E85BB92}" type="pres">
      <dgm:prSet presAssocID="{C53DA98A-CA61-4D98-AF0E-8B4A52AF04DB}" presName="parentText" presStyleLbl="alignNode1" presStyleIdx="3" presStyleCnt="6" custScaleX="183683">
        <dgm:presLayoutVars>
          <dgm:chMax val="1"/>
          <dgm:bulletEnabled val="1"/>
        </dgm:presLayoutVars>
      </dgm:prSet>
      <dgm:spPr/>
    </dgm:pt>
    <dgm:pt modelId="{C7B09530-AF12-4189-A27E-342DC132E5DE}" type="pres">
      <dgm:prSet presAssocID="{C53DA98A-CA61-4D98-AF0E-8B4A52AF04DB}" presName="descendantText" presStyleLbl="alignAcc1" presStyleIdx="3" presStyleCnt="6" custScaleX="84714">
        <dgm:presLayoutVars>
          <dgm:bulletEnabled val="1"/>
        </dgm:presLayoutVars>
      </dgm:prSet>
      <dgm:spPr/>
    </dgm:pt>
    <dgm:pt modelId="{B39CE806-82FA-46CF-95B6-81F12CE1FAD0}" type="pres">
      <dgm:prSet presAssocID="{3B7FFD25-EA64-4F92-9B52-11438DA55B1A}" presName="sp" presStyleCnt="0"/>
      <dgm:spPr/>
    </dgm:pt>
    <dgm:pt modelId="{9828606A-7ECE-4965-9F6B-9352CFCA6869}" type="pres">
      <dgm:prSet presAssocID="{9263BB6A-14E2-4290-8AEA-96A161F91C41}" presName="composite" presStyleCnt="0"/>
      <dgm:spPr/>
    </dgm:pt>
    <dgm:pt modelId="{17A65EB0-C433-43EB-A5B3-CBBA805228D3}" type="pres">
      <dgm:prSet presAssocID="{9263BB6A-14E2-4290-8AEA-96A161F91C41}" presName="parentText" presStyleLbl="alignNode1" presStyleIdx="4" presStyleCnt="6" custScaleX="183683">
        <dgm:presLayoutVars>
          <dgm:chMax val="1"/>
          <dgm:bulletEnabled val="1"/>
        </dgm:presLayoutVars>
      </dgm:prSet>
      <dgm:spPr/>
    </dgm:pt>
    <dgm:pt modelId="{3D37C91E-9D3F-48DC-B6AF-CB7D3D78F870}" type="pres">
      <dgm:prSet presAssocID="{9263BB6A-14E2-4290-8AEA-96A161F91C41}" presName="descendantText" presStyleLbl="alignAcc1" presStyleIdx="4" presStyleCnt="6" custScaleX="84714">
        <dgm:presLayoutVars>
          <dgm:bulletEnabled val="1"/>
        </dgm:presLayoutVars>
      </dgm:prSet>
      <dgm:spPr/>
    </dgm:pt>
    <dgm:pt modelId="{B08E4D64-B54F-4A0D-BB7C-45ACE90887CA}" type="pres">
      <dgm:prSet presAssocID="{52ECBB35-79D7-469A-8555-87C6B4241A5E}" presName="sp" presStyleCnt="0"/>
      <dgm:spPr/>
    </dgm:pt>
    <dgm:pt modelId="{34E6AF86-E843-4032-BA28-61C014359DDC}" type="pres">
      <dgm:prSet presAssocID="{0B323F07-AC2A-470C-A5F9-F8FDF4DB0014}" presName="composite" presStyleCnt="0"/>
      <dgm:spPr/>
    </dgm:pt>
    <dgm:pt modelId="{228BD1FB-AC5B-4333-9D39-792073C01944}" type="pres">
      <dgm:prSet presAssocID="{0B323F07-AC2A-470C-A5F9-F8FDF4DB0014}" presName="parentText" presStyleLbl="alignNode1" presStyleIdx="5" presStyleCnt="6" custScaleX="183683">
        <dgm:presLayoutVars>
          <dgm:chMax val="1"/>
          <dgm:bulletEnabled val="1"/>
        </dgm:presLayoutVars>
      </dgm:prSet>
      <dgm:spPr/>
    </dgm:pt>
    <dgm:pt modelId="{810EA673-5DE4-4EEF-977B-4FE8805D698B}" type="pres">
      <dgm:prSet presAssocID="{0B323F07-AC2A-470C-A5F9-F8FDF4DB0014}" presName="descendantText" presStyleLbl="alignAcc1" presStyleIdx="5" presStyleCnt="6" custScaleX="84714">
        <dgm:presLayoutVars>
          <dgm:bulletEnabled val="1"/>
        </dgm:presLayoutVars>
      </dgm:prSet>
      <dgm:spPr/>
    </dgm:pt>
  </dgm:ptLst>
  <dgm:cxnLst>
    <dgm:cxn modelId="{984D2E02-F0D3-4663-B86E-70E5F69C3DBC}" srcId="{6FA24623-1D73-4574-A88C-00F9EC81637E}" destId="{C53DA98A-CA61-4D98-AF0E-8B4A52AF04DB}" srcOrd="3" destOrd="0" parTransId="{CF108B1B-393C-40E2-BEC7-1AAE44E1A013}" sibTransId="{3B7FFD25-EA64-4F92-9B52-11438DA55B1A}"/>
    <dgm:cxn modelId="{FFD9380B-0E96-43BB-83B1-421C040945A1}" type="presOf" srcId="{37969921-B338-499C-B640-3132D410C062}" destId="{A3316B20-621A-46E9-B411-524986489F15}" srcOrd="0" destOrd="1" presId="urn:microsoft.com/office/officeart/2005/8/layout/chevron2"/>
    <dgm:cxn modelId="{F6ACFB0C-7F31-4F91-9B55-74E57F99DD6B}" type="presOf" srcId="{1E8DB392-51D8-4FCA-9FE9-8AA0788D7F55}" destId="{B489BA36-39C6-48AF-803C-E6D703662F53}" srcOrd="0" destOrd="0" presId="urn:microsoft.com/office/officeart/2005/8/layout/chevron2"/>
    <dgm:cxn modelId="{5E80B817-FF03-4E1C-BC7E-1F24928DA800}" type="presOf" srcId="{C3033042-7CB6-49F1-8B5C-6643422B978A}" destId="{FD614FAC-2872-49AD-BF6C-E7F093F1CCF7}" srcOrd="0" destOrd="0" presId="urn:microsoft.com/office/officeart/2005/8/layout/chevron2"/>
    <dgm:cxn modelId="{F79D2C21-57C4-422F-A45C-6168B9049B0C}" type="presOf" srcId="{7DD82992-CDAE-4565-B943-CA77DC809762}" destId="{3D37C91E-9D3F-48DC-B6AF-CB7D3D78F870}" srcOrd="0" destOrd="1" presId="urn:microsoft.com/office/officeart/2005/8/layout/chevron2"/>
    <dgm:cxn modelId="{E7609728-FCEC-4600-9A19-321D65781EEC}" type="presOf" srcId="{6FA24623-1D73-4574-A88C-00F9EC81637E}" destId="{D792BA9E-209B-4029-983E-EECFCBB7CBEB}" srcOrd="0" destOrd="0" presId="urn:microsoft.com/office/officeart/2005/8/layout/chevron2"/>
    <dgm:cxn modelId="{0B2AD73B-FA7D-416E-96BF-375CC949CB71}" srcId="{1E8DB392-51D8-4FCA-9FE9-8AA0788D7F55}" destId="{9F0D71E3-72CF-4619-A1A0-3F5E6EFEDBE7}" srcOrd="1" destOrd="0" parTransId="{C67B986E-7B04-4F99-9F18-850A9D606203}" sibTransId="{5F7AF5DB-2503-46F0-847F-A2231B6ED6BC}"/>
    <dgm:cxn modelId="{6765AE5C-60D7-493C-BA23-F7E9BB22259E}" srcId="{6FA24623-1D73-4574-A88C-00F9EC81637E}" destId="{03D33555-346E-4D1D-BF52-BBC0A8AB6DB4}" srcOrd="2" destOrd="0" parTransId="{C3BD3590-295E-411C-B79F-69E7924D16BF}" sibTransId="{9B4A7389-20AD-40F1-9A4D-862570253B4B}"/>
    <dgm:cxn modelId="{C0724B61-5938-4DD4-8763-B5CB5D9C7921}" type="presOf" srcId="{03D33555-346E-4D1D-BF52-BBC0A8AB6DB4}" destId="{D89E251C-FE53-42EB-9AC3-EE3AC28B5E70}" srcOrd="0" destOrd="0" presId="urn:microsoft.com/office/officeart/2005/8/layout/chevron2"/>
    <dgm:cxn modelId="{5FBA9663-6838-4A47-9D9F-1D5F291725EA}" srcId="{03D33555-346E-4D1D-BF52-BBC0A8AB6DB4}" destId="{69E56F0C-966A-4A8D-9344-4F2C639379BE}" srcOrd="0" destOrd="0" parTransId="{19CAFD58-B061-4579-9C74-4A9D7365C29F}" sibTransId="{AA2D8FB5-DA95-4E43-AD98-1E9342E7AD8C}"/>
    <dgm:cxn modelId="{8260C363-6900-4632-9A08-A551B009C9B9}" srcId="{C3033042-7CB6-49F1-8B5C-6643422B978A}" destId="{5695BF69-CA75-4780-A83E-4904A2D6ED62}" srcOrd="1" destOrd="0" parTransId="{7D39F596-5C4C-4E07-947A-E241499E060B}" sibTransId="{469CADE0-B9B9-4BDB-AE14-58574F38E805}"/>
    <dgm:cxn modelId="{05825649-4CD0-449E-8E02-374AC86BF291}" srcId="{6FA24623-1D73-4574-A88C-00F9EC81637E}" destId="{9263BB6A-14E2-4290-8AEA-96A161F91C41}" srcOrd="4" destOrd="0" parTransId="{7F133D35-A066-4CE1-89FF-972A0C66BABD}" sibTransId="{52ECBB35-79D7-469A-8555-87C6B4241A5E}"/>
    <dgm:cxn modelId="{A31A884B-3E97-4BEC-A089-B9ABC5D54808}" srcId="{1E8DB392-51D8-4FCA-9FE9-8AA0788D7F55}" destId="{41F655C9-0140-43EB-938A-4AFDBEB0F3EB}" srcOrd="0" destOrd="0" parTransId="{FD9B43EF-F093-4837-94D9-1865DCF14DFA}" sibTransId="{90C133DA-3AAF-4A96-8770-C9436DF0F28B}"/>
    <dgm:cxn modelId="{5029E951-211C-481B-A134-F7F0DE6B8512}" type="presOf" srcId="{41F655C9-0140-43EB-938A-4AFDBEB0F3EB}" destId="{DAEBC03E-12AA-4908-98EF-6D2659CF8869}" srcOrd="0" destOrd="0" presId="urn:microsoft.com/office/officeart/2005/8/layout/chevron2"/>
    <dgm:cxn modelId="{A01DDD52-70D0-4405-9D5A-882014F92B68}" srcId="{6FA24623-1D73-4574-A88C-00F9EC81637E}" destId="{C3033042-7CB6-49F1-8B5C-6643422B978A}" srcOrd="1" destOrd="0" parTransId="{97BDF740-92B0-4B85-8E25-DF69B5734F7D}" sibTransId="{C0F5138B-A928-45C5-AB14-9F0845B9D194}"/>
    <dgm:cxn modelId="{7A5D6155-FF06-4F33-BB89-7FE230302ED4}" srcId="{C53DA98A-CA61-4D98-AF0E-8B4A52AF04DB}" destId="{926ED582-45A5-45D7-A3F3-5A0C5BA3CDC2}" srcOrd="0" destOrd="0" parTransId="{3960AB86-22D1-420C-B1C4-CBA4569FE251}" sibTransId="{D8D09C8E-C922-4094-AF06-F94833FE3A24}"/>
    <dgm:cxn modelId="{0C3C0076-F2A7-4DC7-AA65-FA9C9BA55FD8}" srcId="{9263BB6A-14E2-4290-8AEA-96A161F91C41}" destId="{7DD82992-CDAE-4565-B943-CA77DC809762}" srcOrd="1" destOrd="0" parTransId="{6553C6BD-D529-402A-B4ED-9B6D1A02E248}" sibTransId="{60EF55A1-0065-45BE-BCED-828417FDE990}"/>
    <dgm:cxn modelId="{14427056-B28F-4A2D-A162-5437C6316B45}" srcId="{C53DA98A-CA61-4D98-AF0E-8B4A52AF04DB}" destId="{3358045C-1D7F-4100-88D3-3C0B5B2E61CC}" srcOrd="1" destOrd="0" parTransId="{BC3DB20A-D88D-45B4-B897-76393400D7D4}" sibTransId="{4846EBDE-63F6-44EF-ACB8-24BFD85FC71B}"/>
    <dgm:cxn modelId="{890C4677-9865-4046-B1C8-A13042FBC236}" srcId="{0B323F07-AC2A-470C-A5F9-F8FDF4DB0014}" destId="{6A7F5CB5-415B-4B08-920F-52F99B11C0D2}" srcOrd="1" destOrd="0" parTransId="{2E7F57E6-7D69-46B6-B7B9-1B5ABAE98817}" sibTransId="{F76915D0-2B7F-45D9-8DD2-9658607C401B}"/>
    <dgm:cxn modelId="{5B9AE95A-B1A4-47AD-B5CF-007BEE185280}" srcId="{6FA24623-1D73-4574-A88C-00F9EC81637E}" destId="{1E8DB392-51D8-4FCA-9FE9-8AA0788D7F55}" srcOrd="0" destOrd="0" parTransId="{0A176CE7-0BC9-4569-8965-41E0485E8674}" sibTransId="{6D27C603-939A-4373-AB2F-ECB06FF8B114}"/>
    <dgm:cxn modelId="{351C657C-F58A-4DFF-AEC2-4A8793BF09E8}" type="presOf" srcId="{6A7F5CB5-415B-4B08-920F-52F99B11C0D2}" destId="{810EA673-5DE4-4EEF-977B-4FE8805D698B}" srcOrd="0" destOrd="1" presId="urn:microsoft.com/office/officeart/2005/8/layout/chevron2"/>
    <dgm:cxn modelId="{F367A581-E304-44EC-B3EC-B44F0B25D6C2}" srcId="{6FA24623-1D73-4574-A88C-00F9EC81637E}" destId="{0B323F07-AC2A-470C-A5F9-F8FDF4DB0014}" srcOrd="5" destOrd="0" parTransId="{AC7D13B9-8882-4009-93BD-0F526EAD3BDC}" sibTransId="{8D119B3F-2DA3-4207-B353-FAFCDA85E635}"/>
    <dgm:cxn modelId="{93360283-659A-4943-BE81-01CA4801664B}" srcId="{03D33555-346E-4D1D-BF52-BBC0A8AB6DB4}" destId="{37969921-B338-499C-B640-3132D410C062}" srcOrd="1" destOrd="0" parTransId="{CA7E78E8-1C3E-4B92-9758-E71F91ABBF14}" sibTransId="{89EF269C-D859-4002-AE61-BF5521ED0717}"/>
    <dgm:cxn modelId="{0DCD3D83-56CE-4CFE-92E6-453692959777}" type="presOf" srcId="{8A1A0493-CF18-4CE8-BE14-0A9ED8728CC1}" destId="{810EA673-5DE4-4EEF-977B-4FE8805D698B}" srcOrd="0" destOrd="0" presId="urn:microsoft.com/office/officeart/2005/8/layout/chevron2"/>
    <dgm:cxn modelId="{5E921798-AC06-4C22-887C-A1A77484D99C}" srcId="{C3033042-7CB6-49F1-8B5C-6643422B978A}" destId="{4A8F8E1D-F3E2-437C-A56D-68EA67852F24}" srcOrd="0" destOrd="0" parTransId="{FF0E4036-46F7-45A0-B121-BC5807FCCAF0}" sibTransId="{8E6AB7EF-764D-4ED9-9093-FDCCC978A581}"/>
    <dgm:cxn modelId="{620E4E9D-03E4-4C3D-B492-6824566A1A53}" type="presOf" srcId="{C53DA98A-CA61-4D98-AF0E-8B4A52AF04DB}" destId="{39384BA4-77CE-44B1-833C-D0149E85BB92}" srcOrd="0" destOrd="0" presId="urn:microsoft.com/office/officeart/2005/8/layout/chevron2"/>
    <dgm:cxn modelId="{803027A5-79FB-4584-9841-C85510C601EA}" type="presOf" srcId="{4A8F8E1D-F3E2-437C-A56D-68EA67852F24}" destId="{C1C9B95E-4B96-43AF-B353-04182A10B212}" srcOrd="0" destOrd="0" presId="urn:microsoft.com/office/officeart/2005/8/layout/chevron2"/>
    <dgm:cxn modelId="{551937BA-C1BF-4E9B-AB23-99C9BAD1D453}" type="presOf" srcId="{9F0D71E3-72CF-4619-A1A0-3F5E6EFEDBE7}" destId="{DAEBC03E-12AA-4908-98EF-6D2659CF8869}" srcOrd="0" destOrd="1" presId="urn:microsoft.com/office/officeart/2005/8/layout/chevron2"/>
    <dgm:cxn modelId="{DAE7FEC2-BC31-431A-8BFA-F731E9F8CD6B}" type="presOf" srcId="{926ED582-45A5-45D7-A3F3-5A0C5BA3CDC2}" destId="{C7B09530-AF12-4189-A27E-342DC132E5DE}" srcOrd="0" destOrd="0" presId="urn:microsoft.com/office/officeart/2005/8/layout/chevron2"/>
    <dgm:cxn modelId="{ECF397D3-5505-4968-ACC3-9F03198D44A6}" srcId="{0B323F07-AC2A-470C-A5F9-F8FDF4DB0014}" destId="{8A1A0493-CF18-4CE8-BE14-0A9ED8728CC1}" srcOrd="0" destOrd="0" parTransId="{FE1B910C-1943-4E94-AEBB-18CE942E8788}" sibTransId="{1B4DA593-7852-44FA-9CAB-740DE247B58F}"/>
    <dgm:cxn modelId="{7403C8DE-82DC-4758-8449-5AF2AEC42ACE}" type="presOf" srcId="{69E56F0C-966A-4A8D-9344-4F2C639379BE}" destId="{A3316B20-621A-46E9-B411-524986489F15}" srcOrd="0" destOrd="0" presId="urn:microsoft.com/office/officeart/2005/8/layout/chevron2"/>
    <dgm:cxn modelId="{94BC84E0-9242-4FA6-BFBF-C60DF3D17FB7}" type="presOf" srcId="{3358045C-1D7F-4100-88D3-3C0B5B2E61CC}" destId="{C7B09530-AF12-4189-A27E-342DC132E5DE}" srcOrd="0" destOrd="1" presId="urn:microsoft.com/office/officeart/2005/8/layout/chevron2"/>
    <dgm:cxn modelId="{743FF5E2-297D-45AA-98E2-CF95C4F0116F}" type="presOf" srcId="{0B323F07-AC2A-470C-A5F9-F8FDF4DB0014}" destId="{228BD1FB-AC5B-4333-9D39-792073C01944}" srcOrd="0" destOrd="0" presId="urn:microsoft.com/office/officeart/2005/8/layout/chevron2"/>
    <dgm:cxn modelId="{E2B5F0E5-7CF2-430A-B856-06CFF9AC622B}" type="presOf" srcId="{9AE7F306-6D0E-4412-A533-8C41F46573A2}" destId="{3D37C91E-9D3F-48DC-B6AF-CB7D3D78F870}" srcOrd="0" destOrd="0" presId="urn:microsoft.com/office/officeart/2005/8/layout/chevron2"/>
    <dgm:cxn modelId="{A88F60EC-3223-4CBD-8BFD-585054F32B60}" type="presOf" srcId="{9263BB6A-14E2-4290-8AEA-96A161F91C41}" destId="{17A65EB0-C433-43EB-A5B3-CBBA805228D3}" srcOrd="0" destOrd="0" presId="urn:microsoft.com/office/officeart/2005/8/layout/chevron2"/>
    <dgm:cxn modelId="{DCA922F3-FEF2-4B05-B593-C70CE93B0CAA}" type="presOf" srcId="{5695BF69-CA75-4780-A83E-4904A2D6ED62}" destId="{C1C9B95E-4B96-43AF-B353-04182A10B212}" srcOrd="0" destOrd="1" presId="urn:microsoft.com/office/officeart/2005/8/layout/chevron2"/>
    <dgm:cxn modelId="{95E080F6-5B91-4B72-9C80-0AAF3E711341}" srcId="{9263BB6A-14E2-4290-8AEA-96A161F91C41}" destId="{9AE7F306-6D0E-4412-A533-8C41F46573A2}" srcOrd="0" destOrd="0" parTransId="{6ADFF8DB-C9E2-494F-B135-D50BAA3C56DE}" sibTransId="{2A9FE02D-21FC-4BCC-9346-6FC8FB34D063}"/>
    <dgm:cxn modelId="{7928C082-34F2-4CEF-898F-5EE1C43110A1}" type="presParOf" srcId="{D792BA9E-209B-4029-983E-EECFCBB7CBEB}" destId="{2A604943-8A36-47F0-AB1D-D3B2EA33BBF6}" srcOrd="0" destOrd="0" presId="urn:microsoft.com/office/officeart/2005/8/layout/chevron2"/>
    <dgm:cxn modelId="{082783D0-B0FB-4950-9F6E-07E167E79D49}" type="presParOf" srcId="{2A604943-8A36-47F0-AB1D-D3B2EA33BBF6}" destId="{B489BA36-39C6-48AF-803C-E6D703662F53}" srcOrd="0" destOrd="0" presId="urn:microsoft.com/office/officeart/2005/8/layout/chevron2"/>
    <dgm:cxn modelId="{64268CAC-7981-48B1-BAD3-C9DAF09E52BC}" type="presParOf" srcId="{2A604943-8A36-47F0-AB1D-D3B2EA33BBF6}" destId="{DAEBC03E-12AA-4908-98EF-6D2659CF8869}" srcOrd="1" destOrd="0" presId="urn:microsoft.com/office/officeart/2005/8/layout/chevron2"/>
    <dgm:cxn modelId="{825321A6-7218-41BC-8300-36E916EF5ECE}" type="presParOf" srcId="{D792BA9E-209B-4029-983E-EECFCBB7CBEB}" destId="{D96D70B9-2AD8-494A-8466-97CEB47DF370}" srcOrd="1" destOrd="0" presId="urn:microsoft.com/office/officeart/2005/8/layout/chevron2"/>
    <dgm:cxn modelId="{878C6132-B2FA-49C4-B4EB-DFFF58905761}" type="presParOf" srcId="{D792BA9E-209B-4029-983E-EECFCBB7CBEB}" destId="{BCF1B0D8-38E9-4761-BAE4-5DAB8DAD7FB6}" srcOrd="2" destOrd="0" presId="urn:microsoft.com/office/officeart/2005/8/layout/chevron2"/>
    <dgm:cxn modelId="{4A716C47-37A7-4370-ABEC-B6F0C0A7EA8E}" type="presParOf" srcId="{BCF1B0D8-38E9-4761-BAE4-5DAB8DAD7FB6}" destId="{FD614FAC-2872-49AD-BF6C-E7F093F1CCF7}" srcOrd="0" destOrd="0" presId="urn:microsoft.com/office/officeart/2005/8/layout/chevron2"/>
    <dgm:cxn modelId="{736CEF46-2BE9-411D-8DD0-3579A9F43AC8}" type="presParOf" srcId="{BCF1B0D8-38E9-4761-BAE4-5DAB8DAD7FB6}" destId="{C1C9B95E-4B96-43AF-B353-04182A10B212}" srcOrd="1" destOrd="0" presId="urn:microsoft.com/office/officeart/2005/8/layout/chevron2"/>
    <dgm:cxn modelId="{8F0345B4-C988-47FC-9E64-0BA5B0E8261B}" type="presParOf" srcId="{D792BA9E-209B-4029-983E-EECFCBB7CBEB}" destId="{0CC4122C-E6C1-4801-93A8-CBB7783FF835}" srcOrd="3" destOrd="0" presId="urn:microsoft.com/office/officeart/2005/8/layout/chevron2"/>
    <dgm:cxn modelId="{F657303A-4D9E-4AED-821C-254CCA439B0E}" type="presParOf" srcId="{D792BA9E-209B-4029-983E-EECFCBB7CBEB}" destId="{AD79CB6B-8C11-4600-AC4A-CA320B25AF03}" srcOrd="4" destOrd="0" presId="urn:microsoft.com/office/officeart/2005/8/layout/chevron2"/>
    <dgm:cxn modelId="{5D8A5E5F-D65C-43EC-A1D7-0A3A41B6438A}" type="presParOf" srcId="{AD79CB6B-8C11-4600-AC4A-CA320B25AF03}" destId="{D89E251C-FE53-42EB-9AC3-EE3AC28B5E70}" srcOrd="0" destOrd="0" presId="urn:microsoft.com/office/officeart/2005/8/layout/chevron2"/>
    <dgm:cxn modelId="{C2977135-1D3A-4353-A3CE-4B3978C56D7E}" type="presParOf" srcId="{AD79CB6B-8C11-4600-AC4A-CA320B25AF03}" destId="{A3316B20-621A-46E9-B411-524986489F15}" srcOrd="1" destOrd="0" presId="urn:microsoft.com/office/officeart/2005/8/layout/chevron2"/>
    <dgm:cxn modelId="{743AD17F-87E9-4546-86CE-A71600C287E7}" type="presParOf" srcId="{D792BA9E-209B-4029-983E-EECFCBB7CBEB}" destId="{85E43A87-347B-472E-BB5D-F86AB4EBFEF8}" srcOrd="5" destOrd="0" presId="urn:microsoft.com/office/officeart/2005/8/layout/chevron2"/>
    <dgm:cxn modelId="{E297AD01-362C-4310-97B0-EC1E58AF40BE}" type="presParOf" srcId="{D792BA9E-209B-4029-983E-EECFCBB7CBEB}" destId="{D283D04D-8EAD-48AA-9CD8-76EF12014E54}" srcOrd="6" destOrd="0" presId="urn:microsoft.com/office/officeart/2005/8/layout/chevron2"/>
    <dgm:cxn modelId="{45F04C40-F19F-444E-8E46-DA2ED29165A7}" type="presParOf" srcId="{D283D04D-8EAD-48AA-9CD8-76EF12014E54}" destId="{39384BA4-77CE-44B1-833C-D0149E85BB92}" srcOrd="0" destOrd="0" presId="urn:microsoft.com/office/officeart/2005/8/layout/chevron2"/>
    <dgm:cxn modelId="{ED4EEE42-2A62-4420-BC37-F53F30ED3B22}" type="presParOf" srcId="{D283D04D-8EAD-48AA-9CD8-76EF12014E54}" destId="{C7B09530-AF12-4189-A27E-342DC132E5DE}" srcOrd="1" destOrd="0" presId="urn:microsoft.com/office/officeart/2005/8/layout/chevron2"/>
    <dgm:cxn modelId="{FFBBF47A-DE9E-43AC-8046-4252ACB8262F}" type="presParOf" srcId="{D792BA9E-209B-4029-983E-EECFCBB7CBEB}" destId="{B39CE806-82FA-46CF-95B6-81F12CE1FAD0}" srcOrd="7" destOrd="0" presId="urn:microsoft.com/office/officeart/2005/8/layout/chevron2"/>
    <dgm:cxn modelId="{EBDE4D60-9EF1-411E-8588-AA7CE20B179C}" type="presParOf" srcId="{D792BA9E-209B-4029-983E-EECFCBB7CBEB}" destId="{9828606A-7ECE-4965-9F6B-9352CFCA6869}" srcOrd="8" destOrd="0" presId="urn:microsoft.com/office/officeart/2005/8/layout/chevron2"/>
    <dgm:cxn modelId="{87F903A9-1011-4437-B053-10009E7D83AE}" type="presParOf" srcId="{9828606A-7ECE-4965-9F6B-9352CFCA6869}" destId="{17A65EB0-C433-43EB-A5B3-CBBA805228D3}" srcOrd="0" destOrd="0" presId="urn:microsoft.com/office/officeart/2005/8/layout/chevron2"/>
    <dgm:cxn modelId="{E564EE7B-38C5-40FF-9FDC-4245596932C1}" type="presParOf" srcId="{9828606A-7ECE-4965-9F6B-9352CFCA6869}" destId="{3D37C91E-9D3F-48DC-B6AF-CB7D3D78F870}" srcOrd="1" destOrd="0" presId="urn:microsoft.com/office/officeart/2005/8/layout/chevron2"/>
    <dgm:cxn modelId="{0A646507-B03D-4261-B521-985EB0CC5935}" type="presParOf" srcId="{D792BA9E-209B-4029-983E-EECFCBB7CBEB}" destId="{B08E4D64-B54F-4A0D-BB7C-45ACE90887CA}" srcOrd="9" destOrd="0" presId="urn:microsoft.com/office/officeart/2005/8/layout/chevron2"/>
    <dgm:cxn modelId="{6F3A6320-4E13-4801-8BE0-DA26E0ED244A}" type="presParOf" srcId="{D792BA9E-209B-4029-983E-EECFCBB7CBEB}" destId="{34E6AF86-E843-4032-BA28-61C014359DDC}" srcOrd="10" destOrd="0" presId="urn:microsoft.com/office/officeart/2005/8/layout/chevron2"/>
    <dgm:cxn modelId="{C48B5E7B-70DE-4839-A15F-A8C53E7B7BC6}" type="presParOf" srcId="{34E6AF86-E843-4032-BA28-61C014359DDC}" destId="{228BD1FB-AC5B-4333-9D39-792073C01944}" srcOrd="0" destOrd="0" presId="urn:microsoft.com/office/officeart/2005/8/layout/chevron2"/>
    <dgm:cxn modelId="{79353FCA-AEF8-4DCD-A7DF-928F7DC28819}" type="presParOf" srcId="{34E6AF86-E843-4032-BA28-61C014359DDC}" destId="{810EA673-5DE4-4EEF-977B-4FE8805D698B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4F2194-F733-4CF0-8675-C5BC51F15852}">
      <dsp:nvSpPr>
        <dsp:cNvPr id="0" name=""/>
        <dsp:cNvSpPr/>
      </dsp:nvSpPr>
      <dsp:spPr>
        <a:xfrm>
          <a:off x="2896276" y="1828800"/>
          <a:ext cx="2235200" cy="2235200"/>
        </a:xfrm>
        <a:prstGeom prst="gear9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latin typeface="Cambria" panose="02040503050406030204" pitchFamily="18" charset="0"/>
              <a:ea typeface="Cambria" panose="02040503050406030204" pitchFamily="18" charset="0"/>
            </a:rPr>
            <a:t>DATA AUGMENTATION</a:t>
          </a:r>
        </a:p>
      </dsp:txBody>
      <dsp:txXfrm>
        <a:off x="3345651" y="2352385"/>
        <a:ext cx="1336450" cy="1148939"/>
      </dsp:txXfrm>
    </dsp:sp>
    <dsp:sp modelId="{13CD2DFA-A6D2-4275-9411-C2B7A2E6EB12}">
      <dsp:nvSpPr>
        <dsp:cNvPr id="0" name=""/>
        <dsp:cNvSpPr/>
      </dsp:nvSpPr>
      <dsp:spPr>
        <a:xfrm>
          <a:off x="1385791" y="970857"/>
          <a:ext cx="1625600" cy="1625600"/>
        </a:xfrm>
        <a:prstGeom prst="gear6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1" kern="1200" dirty="0">
              <a:latin typeface="Cambria" panose="02040503050406030204" pitchFamily="18" charset="0"/>
              <a:ea typeface="Cambria" panose="02040503050406030204" pitchFamily="18" charset="0"/>
            </a:rPr>
            <a:t>ORIGINAL DATA</a:t>
          </a:r>
        </a:p>
      </dsp:txBody>
      <dsp:txXfrm>
        <a:off x="1795041" y="1382580"/>
        <a:ext cx="807100" cy="802154"/>
      </dsp:txXfrm>
    </dsp:sp>
    <dsp:sp modelId="{3EFBCA51-4B19-46B4-A8D8-F4D1E0D20BDB}">
      <dsp:nvSpPr>
        <dsp:cNvPr id="0" name=""/>
        <dsp:cNvSpPr/>
      </dsp:nvSpPr>
      <dsp:spPr>
        <a:xfrm rot="20700000">
          <a:off x="2692692" y="440846"/>
          <a:ext cx="1592756" cy="1592756"/>
        </a:xfrm>
        <a:prstGeom prst="gear6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1" kern="1200" dirty="0">
              <a:latin typeface="Cambria" panose="02040503050406030204" pitchFamily="18" charset="0"/>
              <a:ea typeface="Cambria" panose="02040503050406030204" pitchFamily="18" charset="0"/>
            </a:rPr>
            <a:t>EXPLORATORY DATA ANALYSIS</a:t>
          </a:r>
        </a:p>
      </dsp:txBody>
      <dsp:txXfrm rot="-20700000">
        <a:off x="3042030" y="790184"/>
        <a:ext cx="894080" cy="894080"/>
      </dsp:txXfrm>
    </dsp:sp>
    <dsp:sp modelId="{E7638DC7-F8B8-4AF5-986D-71AC02CEC3BC}">
      <dsp:nvSpPr>
        <dsp:cNvPr id="0" name=""/>
        <dsp:cNvSpPr/>
      </dsp:nvSpPr>
      <dsp:spPr>
        <a:xfrm rot="7558921">
          <a:off x="2548737" y="1521160"/>
          <a:ext cx="2861056" cy="2861056"/>
        </a:xfrm>
        <a:prstGeom prst="circularArrow">
          <a:avLst>
            <a:gd name="adj1" fmla="val 4687"/>
            <a:gd name="adj2" fmla="val 299029"/>
            <a:gd name="adj3" fmla="val 2513083"/>
            <a:gd name="adj4" fmla="val 15867933"/>
            <a:gd name="adj5" fmla="val 5469"/>
          </a:avLst>
        </a:prstGeom>
        <a:noFill/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699C934-1463-47CE-B29C-789A7B8B478C}">
      <dsp:nvSpPr>
        <dsp:cNvPr id="0" name=""/>
        <dsp:cNvSpPr/>
      </dsp:nvSpPr>
      <dsp:spPr>
        <a:xfrm>
          <a:off x="990600" y="648814"/>
          <a:ext cx="2078736" cy="2078736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noFill/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41362CC-006E-47AC-B01A-56F6792212D5}">
      <dsp:nvSpPr>
        <dsp:cNvPr id="0" name=""/>
        <dsp:cNvSpPr/>
      </dsp:nvSpPr>
      <dsp:spPr>
        <a:xfrm rot="3400710">
          <a:off x="2260191" y="242012"/>
          <a:ext cx="2241296" cy="2241296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noFill/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535BEF-ABC4-4A4E-97A8-4A02C707092D}">
      <dsp:nvSpPr>
        <dsp:cNvPr id="0" name=""/>
        <dsp:cNvSpPr/>
      </dsp:nvSpPr>
      <dsp:spPr>
        <a:xfrm>
          <a:off x="838190" y="3429015"/>
          <a:ext cx="2208987" cy="2072919"/>
        </a:xfrm>
        <a:prstGeom prst="gear9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latin typeface="Cambria" panose="02040503050406030204" pitchFamily="18" charset="0"/>
              <a:ea typeface="Cambria" panose="02040503050406030204" pitchFamily="18" charset="0"/>
            </a:rPr>
            <a:t>EXPLORATORY DATA ANALYSIS</a:t>
          </a:r>
        </a:p>
      </dsp:txBody>
      <dsp:txXfrm>
        <a:off x="1272125" y="3914586"/>
        <a:ext cx="1341117" cy="1065524"/>
      </dsp:txXfrm>
    </dsp:sp>
    <dsp:sp modelId="{B7A20776-E053-45A7-BE0F-B68EFD172669}">
      <dsp:nvSpPr>
        <dsp:cNvPr id="0" name=""/>
        <dsp:cNvSpPr/>
      </dsp:nvSpPr>
      <dsp:spPr>
        <a:xfrm>
          <a:off x="2133600" y="2207418"/>
          <a:ext cx="1771768" cy="1766439"/>
        </a:xfrm>
        <a:prstGeom prst="gear6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>
              <a:latin typeface="Cambria" panose="02040503050406030204" pitchFamily="18" charset="0"/>
              <a:ea typeface="Cambria" panose="02040503050406030204" pitchFamily="18" charset="0"/>
            </a:rPr>
            <a:t>MODEL GENERATION</a:t>
          </a:r>
        </a:p>
      </dsp:txBody>
      <dsp:txXfrm>
        <a:off x="2579081" y="2654812"/>
        <a:ext cx="880806" cy="871651"/>
      </dsp:txXfrm>
    </dsp:sp>
    <dsp:sp modelId="{729B7DB4-6BE7-48AD-A8AE-0FAC2F1C0959}">
      <dsp:nvSpPr>
        <dsp:cNvPr id="0" name=""/>
        <dsp:cNvSpPr/>
      </dsp:nvSpPr>
      <dsp:spPr>
        <a:xfrm rot="20681086">
          <a:off x="3016995" y="421607"/>
          <a:ext cx="2395236" cy="2395236"/>
        </a:xfrm>
        <a:prstGeom prst="gear6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>
              <a:latin typeface="Cambria" panose="02040503050406030204" pitchFamily="18" charset="0"/>
              <a:ea typeface="Cambria" panose="02040503050406030204" pitchFamily="18" charset="0"/>
            </a:rPr>
            <a:t>MODEL EVALUATION</a:t>
          </a:r>
        </a:p>
      </dsp:txBody>
      <dsp:txXfrm rot="900000">
        <a:off x="3542341" y="946953"/>
        <a:ext cx="1344545" cy="1344545"/>
      </dsp:txXfrm>
    </dsp:sp>
    <dsp:sp modelId="{49998C4A-DA1F-46D7-B6F2-81B10C1FE462}">
      <dsp:nvSpPr>
        <dsp:cNvPr id="0" name=""/>
        <dsp:cNvSpPr/>
      </dsp:nvSpPr>
      <dsp:spPr>
        <a:xfrm>
          <a:off x="3609245" y="-890635"/>
          <a:ext cx="4302545" cy="4302545"/>
        </a:xfrm>
        <a:prstGeom prst="circularArrow">
          <a:avLst>
            <a:gd name="adj1" fmla="val 4878"/>
            <a:gd name="adj2" fmla="val 312630"/>
            <a:gd name="adj3" fmla="val 3141110"/>
            <a:gd name="adj4" fmla="val 15223426"/>
            <a:gd name="adj5" fmla="val 5691"/>
          </a:avLst>
        </a:prstGeom>
        <a:noFill/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E9B856C-C247-4DC0-A269-CD7495DC35E2}">
      <dsp:nvSpPr>
        <dsp:cNvPr id="0" name=""/>
        <dsp:cNvSpPr/>
      </dsp:nvSpPr>
      <dsp:spPr>
        <a:xfrm>
          <a:off x="4680109" y="4300927"/>
          <a:ext cx="3126068" cy="3126068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noFill/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505FE2A-6F18-4B82-A1A5-56DEAC58545B}">
      <dsp:nvSpPr>
        <dsp:cNvPr id="0" name=""/>
        <dsp:cNvSpPr/>
      </dsp:nvSpPr>
      <dsp:spPr>
        <a:xfrm>
          <a:off x="4557878" y="2846442"/>
          <a:ext cx="3370530" cy="3370530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noFill/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89BA36-39C6-48AF-803C-E6D703662F53}">
      <dsp:nvSpPr>
        <dsp:cNvPr id="0" name=""/>
        <dsp:cNvSpPr/>
      </dsp:nvSpPr>
      <dsp:spPr>
        <a:xfrm rot="5400000">
          <a:off x="605837" y="-122838"/>
          <a:ext cx="890946" cy="114557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>
              <a:solidFill>
                <a:schemeClr val="tx1"/>
              </a:solidFill>
              <a:highlight>
                <a:srgbClr val="FFFF00"/>
              </a:highlight>
              <a:latin typeface="Cambria" panose="02040503050406030204" pitchFamily="18" charset="0"/>
              <a:ea typeface="Cambria" panose="02040503050406030204" pitchFamily="18" charset="0"/>
            </a:rPr>
            <a:t>CO</a:t>
          </a:r>
          <a:r>
            <a:rPr lang="en-US" sz="1000" b="1" kern="1200" baseline="-25000" dirty="0">
              <a:solidFill>
                <a:schemeClr val="tx1"/>
              </a:solidFill>
              <a:highlight>
                <a:srgbClr val="FFFF00"/>
              </a:highlight>
              <a:latin typeface="Cambria" panose="02040503050406030204" pitchFamily="18" charset="0"/>
              <a:ea typeface="Cambria" panose="02040503050406030204" pitchFamily="18" charset="0"/>
            </a:rPr>
            <a:t>2</a:t>
          </a:r>
          <a:r>
            <a:rPr lang="en-US" sz="1000" b="1" kern="1200" dirty="0">
              <a:solidFill>
                <a:schemeClr val="tx1"/>
              </a:solidFill>
              <a:highlight>
                <a:srgbClr val="FFFF00"/>
              </a:highlight>
              <a:latin typeface="Cambria" panose="02040503050406030204" pitchFamily="18" charset="0"/>
              <a:ea typeface="Cambria" panose="02040503050406030204" pitchFamily="18" charset="0"/>
            </a:rPr>
            <a:t> CONCENTRATION</a:t>
          </a:r>
        </a:p>
      </dsp:txBody>
      <dsp:txXfrm rot="-5400000">
        <a:off x="478523" y="4476"/>
        <a:ext cx="1145574" cy="890946"/>
      </dsp:txXfrm>
    </dsp:sp>
    <dsp:sp modelId="{DAEBC03E-12AA-4908-98EF-6D2659CF8869}">
      <dsp:nvSpPr>
        <dsp:cNvPr id="0" name=""/>
        <dsp:cNvSpPr/>
      </dsp:nvSpPr>
      <dsp:spPr>
        <a:xfrm rot="5400000">
          <a:off x="4632053" y="-2698472"/>
          <a:ext cx="579419" cy="598531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71120" tIns="6350" rIns="6350" bIns="6350" numCol="1" spcCol="1270" anchor="ctr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>
              <a:latin typeface="Cambria" panose="02040503050406030204" pitchFamily="18" charset="0"/>
              <a:ea typeface="Cambria" panose="02040503050406030204" pitchFamily="18" charset="0"/>
            </a:rPr>
            <a:t>Train for Year-CO</a:t>
          </a:r>
          <a:r>
            <a:rPr lang="en-US" sz="1000" kern="1200" baseline="-25000" dirty="0">
              <a:latin typeface="Cambria" panose="02040503050406030204" pitchFamily="18" charset="0"/>
              <a:ea typeface="Cambria" panose="02040503050406030204" pitchFamily="18" charset="0"/>
            </a:rPr>
            <a:t>2</a:t>
          </a:r>
          <a:r>
            <a:rPr lang="en-US" sz="1000" kern="1200" dirty="0">
              <a:latin typeface="Cambria" panose="02040503050406030204" pitchFamily="18" charset="0"/>
              <a:ea typeface="Cambria" panose="02040503050406030204" pitchFamily="18" charset="0"/>
            </a:rPr>
            <a:t>-Population dataset [1850-2020]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>
              <a:latin typeface="Cambria" panose="02040503050406030204" pitchFamily="18" charset="0"/>
              <a:ea typeface="Cambria" panose="02040503050406030204" pitchFamily="18" charset="0"/>
            </a:rPr>
            <a:t>Predict CO</a:t>
          </a:r>
          <a:r>
            <a:rPr lang="en-US" sz="1000" kern="1200" baseline="-25000" dirty="0">
              <a:latin typeface="Cambria" panose="02040503050406030204" pitchFamily="18" charset="0"/>
              <a:ea typeface="Cambria" panose="02040503050406030204" pitchFamily="18" charset="0"/>
            </a:rPr>
            <a:t>2 </a:t>
          </a:r>
          <a:r>
            <a:rPr lang="en-US" sz="1000" kern="1200" dirty="0">
              <a:latin typeface="Cambria" panose="02040503050406030204" pitchFamily="18" charset="0"/>
              <a:ea typeface="Cambria" panose="02040503050406030204" pitchFamily="18" charset="0"/>
            </a:rPr>
            <a:t>based on Year-Population dataset [2021-2100]</a:t>
          </a:r>
        </a:p>
      </dsp:txBody>
      <dsp:txXfrm rot="-5400000">
        <a:off x="1929105" y="32761"/>
        <a:ext cx="5957032" cy="522849"/>
      </dsp:txXfrm>
    </dsp:sp>
    <dsp:sp modelId="{FD614FAC-2872-49AD-BF6C-E7F093F1CCF7}">
      <dsp:nvSpPr>
        <dsp:cNvPr id="0" name=""/>
        <dsp:cNvSpPr/>
      </dsp:nvSpPr>
      <dsp:spPr>
        <a:xfrm rot="5400000">
          <a:off x="605830" y="669993"/>
          <a:ext cx="890946" cy="1145562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>
              <a:solidFill>
                <a:schemeClr val="tx1"/>
              </a:solidFill>
              <a:highlight>
                <a:srgbClr val="FFFF00"/>
              </a:highlight>
              <a:latin typeface="Cambria" panose="02040503050406030204" pitchFamily="18" charset="0"/>
              <a:ea typeface="Cambria" panose="02040503050406030204" pitchFamily="18" charset="0"/>
            </a:rPr>
            <a:t>CH</a:t>
          </a:r>
          <a:r>
            <a:rPr lang="en-US" sz="1000" b="1" kern="1200" baseline="-25000" dirty="0">
              <a:solidFill>
                <a:schemeClr val="tx1"/>
              </a:solidFill>
              <a:highlight>
                <a:srgbClr val="FFFF00"/>
              </a:highlight>
              <a:latin typeface="Cambria" panose="02040503050406030204" pitchFamily="18" charset="0"/>
              <a:ea typeface="Cambria" panose="02040503050406030204" pitchFamily="18" charset="0"/>
            </a:rPr>
            <a:t>4</a:t>
          </a:r>
          <a:r>
            <a:rPr lang="en-US" sz="1000" b="1" kern="1200" dirty="0">
              <a:solidFill>
                <a:schemeClr val="tx1"/>
              </a:solidFill>
              <a:highlight>
                <a:srgbClr val="FFFF00"/>
              </a:highlight>
              <a:latin typeface="Cambria" panose="02040503050406030204" pitchFamily="18" charset="0"/>
              <a:ea typeface="Cambria" panose="02040503050406030204" pitchFamily="18" charset="0"/>
            </a:rPr>
            <a:t> CONCENTRATION</a:t>
          </a:r>
        </a:p>
      </dsp:txBody>
      <dsp:txXfrm rot="-5400000">
        <a:off x="478522" y="797301"/>
        <a:ext cx="1145562" cy="890946"/>
      </dsp:txXfrm>
    </dsp:sp>
    <dsp:sp modelId="{C1C9B95E-4B96-43AF-B353-04182A10B212}">
      <dsp:nvSpPr>
        <dsp:cNvPr id="0" name=""/>
        <dsp:cNvSpPr/>
      </dsp:nvSpPr>
      <dsp:spPr>
        <a:xfrm rot="5400000">
          <a:off x="4658351" y="-1949945"/>
          <a:ext cx="579115" cy="607360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71120" tIns="6350" rIns="6350" bIns="6350" numCol="1" spcCol="1270" anchor="ctr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>
              <a:latin typeface="Cambria" panose="02040503050406030204" pitchFamily="18" charset="0"/>
              <a:ea typeface="Cambria" panose="02040503050406030204" pitchFamily="18" charset="0"/>
            </a:rPr>
            <a:t>Train for Year-CO</a:t>
          </a:r>
          <a:r>
            <a:rPr lang="en-US" sz="1000" kern="1200" baseline="-25000" dirty="0">
              <a:latin typeface="Cambria" panose="02040503050406030204" pitchFamily="18" charset="0"/>
              <a:ea typeface="Cambria" panose="02040503050406030204" pitchFamily="18" charset="0"/>
            </a:rPr>
            <a:t>2</a:t>
          </a:r>
          <a:r>
            <a:rPr lang="en-US" sz="1000" kern="1200" dirty="0">
              <a:latin typeface="Cambria" panose="02040503050406030204" pitchFamily="18" charset="0"/>
              <a:ea typeface="Cambria" panose="02040503050406030204" pitchFamily="18" charset="0"/>
            </a:rPr>
            <a:t>-CH</a:t>
          </a:r>
          <a:r>
            <a:rPr lang="en-US" sz="1000" kern="1200" baseline="-25000" dirty="0">
              <a:latin typeface="Cambria" panose="02040503050406030204" pitchFamily="18" charset="0"/>
              <a:ea typeface="Cambria" panose="02040503050406030204" pitchFamily="18" charset="0"/>
            </a:rPr>
            <a:t>4</a:t>
          </a:r>
          <a:r>
            <a:rPr lang="en-US" sz="1000" kern="1200" dirty="0">
              <a:latin typeface="Cambria" panose="02040503050406030204" pitchFamily="18" charset="0"/>
              <a:ea typeface="Cambria" panose="02040503050406030204" pitchFamily="18" charset="0"/>
            </a:rPr>
            <a:t>-Population dataset [1850-2020]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>
              <a:latin typeface="Cambria" panose="02040503050406030204" pitchFamily="18" charset="0"/>
              <a:ea typeface="Cambria" panose="02040503050406030204" pitchFamily="18" charset="0"/>
            </a:rPr>
            <a:t>Predict CH</a:t>
          </a:r>
          <a:r>
            <a:rPr lang="en-US" sz="1000" kern="1200" baseline="-25000" dirty="0">
              <a:latin typeface="Cambria" panose="02040503050406030204" pitchFamily="18" charset="0"/>
              <a:ea typeface="Cambria" panose="02040503050406030204" pitchFamily="18" charset="0"/>
            </a:rPr>
            <a:t>4 </a:t>
          </a:r>
          <a:r>
            <a:rPr lang="en-US" sz="1000" kern="1200" dirty="0">
              <a:latin typeface="Cambria" panose="02040503050406030204" pitchFamily="18" charset="0"/>
              <a:ea typeface="Cambria" panose="02040503050406030204" pitchFamily="18" charset="0"/>
            </a:rPr>
            <a:t>based on Year-CO</a:t>
          </a:r>
          <a:r>
            <a:rPr lang="en-US" sz="1000" kern="1200" baseline="-25000" dirty="0">
              <a:latin typeface="Cambria" panose="02040503050406030204" pitchFamily="18" charset="0"/>
              <a:ea typeface="Cambria" panose="02040503050406030204" pitchFamily="18" charset="0"/>
            </a:rPr>
            <a:t>2</a:t>
          </a:r>
          <a:r>
            <a:rPr lang="en-US" sz="1000" kern="1200" dirty="0">
              <a:latin typeface="Cambria" panose="02040503050406030204" pitchFamily="18" charset="0"/>
              <a:ea typeface="Cambria" panose="02040503050406030204" pitchFamily="18" charset="0"/>
            </a:rPr>
            <a:t>-Population dataset [2021-2100]</a:t>
          </a:r>
        </a:p>
      </dsp:txBody>
      <dsp:txXfrm rot="-5400000">
        <a:off x="1911104" y="825572"/>
        <a:ext cx="6045339" cy="522575"/>
      </dsp:txXfrm>
    </dsp:sp>
    <dsp:sp modelId="{D89E251C-FE53-42EB-9AC3-EE3AC28B5E70}">
      <dsp:nvSpPr>
        <dsp:cNvPr id="0" name=""/>
        <dsp:cNvSpPr/>
      </dsp:nvSpPr>
      <dsp:spPr>
        <a:xfrm rot="5400000">
          <a:off x="605830" y="1462819"/>
          <a:ext cx="890946" cy="1145562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>
              <a:solidFill>
                <a:schemeClr val="tx1"/>
              </a:solidFill>
              <a:highlight>
                <a:srgbClr val="FFFF00"/>
              </a:highlight>
              <a:latin typeface="Cambria" panose="02040503050406030204" pitchFamily="18" charset="0"/>
              <a:ea typeface="Cambria" panose="02040503050406030204" pitchFamily="18" charset="0"/>
            </a:rPr>
            <a:t>N</a:t>
          </a:r>
          <a:r>
            <a:rPr lang="en-US" sz="1000" b="1" kern="1200" baseline="-25000" dirty="0">
              <a:solidFill>
                <a:schemeClr val="tx1"/>
              </a:solidFill>
              <a:highlight>
                <a:srgbClr val="FFFF00"/>
              </a:highlight>
              <a:latin typeface="Cambria" panose="02040503050406030204" pitchFamily="18" charset="0"/>
              <a:ea typeface="Cambria" panose="02040503050406030204" pitchFamily="18" charset="0"/>
            </a:rPr>
            <a:t>2</a:t>
          </a:r>
          <a:r>
            <a:rPr lang="en-US" sz="1000" b="1" kern="1200" dirty="0">
              <a:solidFill>
                <a:schemeClr val="tx1"/>
              </a:solidFill>
              <a:highlight>
                <a:srgbClr val="FFFF00"/>
              </a:highlight>
              <a:latin typeface="Cambria" panose="02040503050406030204" pitchFamily="18" charset="0"/>
              <a:ea typeface="Cambria" panose="02040503050406030204" pitchFamily="18" charset="0"/>
            </a:rPr>
            <a:t>O CONCENTRATION</a:t>
          </a:r>
        </a:p>
      </dsp:txBody>
      <dsp:txXfrm rot="-5400000">
        <a:off x="478522" y="1590127"/>
        <a:ext cx="1145562" cy="890946"/>
      </dsp:txXfrm>
    </dsp:sp>
    <dsp:sp modelId="{A3316B20-621A-46E9-B411-524986489F15}">
      <dsp:nvSpPr>
        <dsp:cNvPr id="0" name=""/>
        <dsp:cNvSpPr/>
      </dsp:nvSpPr>
      <dsp:spPr>
        <a:xfrm rot="5400000">
          <a:off x="4658351" y="-1157119"/>
          <a:ext cx="579115" cy="607360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71120" tIns="6350" rIns="6350" bIns="6350" numCol="1" spcCol="1270" anchor="ctr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>
              <a:latin typeface="Cambria" panose="02040503050406030204" pitchFamily="18" charset="0"/>
              <a:ea typeface="Cambria" panose="02040503050406030204" pitchFamily="18" charset="0"/>
            </a:rPr>
            <a:t>Train for Year-CO</a:t>
          </a:r>
          <a:r>
            <a:rPr lang="en-US" sz="1000" kern="1200" baseline="-25000" dirty="0">
              <a:latin typeface="Cambria" panose="02040503050406030204" pitchFamily="18" charset="0"/>
              <a:ea typeface="Cambria" panose="02040503050406030204" pitchFamily="18" charset="0"/>
            </a:rPr>
            <a:t>2</a:t>
          </a:r>
          <a:r>
            <a:rPr lang="en-US" sz="1000" kern="1200" dirty="0">
              <a:latin typeface="Cambria" panose="02040503050406030204" pitchFamily="18" charset="0"/>
              <a:ea typeface="Cambria" panose="02040503050406030204" pitchFamily="18" charset="0"/>
            </a:rPr>
            <a:t>-CH</a:t>
          </a:r>
          <a:r>
            <a:rPr lang="en-US" sz="1000" kern="1200" baseline="-25000" dirty="0">
              <a:latin typeface="Cambria" panose="02040503050406030204" pitchFamily="18" charset="0"/>
              <a:ea typeface="Cambria" panose="02040503050406030204" pitchFamily="18" charset="0"/>
            </a:rPr>
            <a:t>4</a:t>
          </a:r>
          <a:r>
            <a:rPr lang="en-US" sz="1000" kern="1200" dirty="0">
              <a:latin typeface="Cambria" panose="02040503050406030204" pitchFamily="18" charset="0"/>
              <a:ea typeface="Cambria" panose="02040503050406030204" pitchFamily="18" charset="0"/>
            </a:rPr>
            <a:t>-N</a:t>
          </a:r>
          <a:r>
            <a:rPr lang="en-US" sz="1000" kern="1200" baseline="-25000" dirty="0">
              <a:latin typeface="Cambria" panose="02040503050406030204" pitchFamily="18" charset="0"/>
              <a:ea typeface="Cambria" panose="02040503050406030204" pitchFamily="18" charset="0"/>
            </a:rPr>
            <a:t>2</a:t>
          </a:r>
          <a:r>
            <a:rPr lang="en-US" sz="1000" kern="1200" dirty="0">
              <a:latin typeface="Cambria" panose="02040503050406030204" pitchFamily="18" charset="0"/>
              <a:ea typeface="Cambria" panose="02040503050406030204" pitchFamily="18" charset="0"/>
            </a:rPr>
            <a:t>O-Population dataset [1850-2020]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>
              <a:latin typeface="Cambria" panose="02040503050406030204" pitchFamily="18" charset="0"/>
              <a:ea typeface="Cambria" panose="02040503050406030204" pitchFamily="18" charset="0"/>
            </a:rPr>
            <a:t>Predict N</a:t>
          </a:r>
          <a:r>
            <a:rPr lang="en-US" sz="1000" kern="1200" baseline="-25000" dirty="0">
              <a:latin typeface="Cambria" panose="02040503050406030204" pitchFamily="18" charset="0"/>
              <a:ea typeface="Cambria" panose="02040503050406030204" pitchFamily="18" charset="0"/>
            </a:rPr>
            <a:t>2</a:t>
          </a:r>
          <a:r>
            <a:rPr lang="en-US" sz="1000" kern="1200" dirty="0">
              <a:latin typeface="Cambria" panose="02040503050406030204" pitchFamily="18" charset="0"/>
              <a:ea typeface="Cambria" panose="02040503050406030204" pitchFamily="18" charset="0"/>
            </a:rPr>
            <a:t>O</a:t>
          </a:r>
          <a:r>
            <a:rPr lang="en-US" sz="1000" kern="1200" baseline="-25000" dirty="0">
              <a:latin typeface="Cambria" panose="02040503050406030204" pitchFamily="18" charset="0"/>
              <a:ea typeface="Cambria" panose="02040503050406030204" pitchFamily="18" charset="0"/>
            </a:rPr>
            <a:t> </a:t>
          </a:r>
          <a:r>
            <a:rPr lang="en-US" sz="1000" kern="1200" dirty="0">
              <a:latin typeface="Cambria" panose="02040503050406030204" pitchFamily="18" charset="0"/>
              <a:ea typeface="Cambria" panose="02040503050406030204" pitchFamily="18" charset="0"/>
            </a:rPr>
            <a:t>based on Year-CO</a:t>
          </a:r>
          <a:r>
            <a:rPr lang="en-US" sz="1000" kern="1200" baseline="-25000" dirty="0">
              <a:latin typeface="Cambria" panose="02040503050406030204" pitchFamily="18" charset="0"/>
              <a:ea typeface="Cambria" panose="02040503050406030204" pitchFamily="18" charset="0"/>
            </a:rPr>
            <a:t>2</a:t>
          </a:r>
          <a:r>
            <a:rPr lang="en-US" sz="1000" kern="1200" dirty="0">
              <a:latin typeface="Cambria" panose="02040503050406030204" pitchFamily="18" charset="0"/>
              <a:ea typeface="Cambria" panose="02040503050406030204" pitchFamily="18" charset="0"/>
            </a:rPr>
            <a:t>-CH</a:t>
          </a:r>
          <a:r>
            <a:rPr lang="en-US" sz="1000" kern="1200" baseline="-25000" dirty="0">
              <a:latin typeface="Cambria" panose="02040503050406030204" pitchFamily="18" charset="0"/>
              <a:ea typeface="Cambria" panose="02040503050406030204" pitchFamily="18" charset="0"/>
            </a:rPr>
            <a:t>4</a:t>
          </a:r>
          <a:r>
            <a:rPr lang="en-US" sz="1000" kern="1200" dirty="0">
              <a:latin typeface="Cambria" panose="02040503050406030204" pitchFamily="18" charset="0"/>
              <a:ea typeface="Cambria" panose="02040503050406030204" pitchFamily="18" charset="0"/>
            </a:rPr>
            <a:t>-Population dataset [2021-2100]</a:t>
          </a:r>
        </a:p>
      </dsp:txBody>
      <dsp:txXfrm rot="-5400000">
        <a:off x="1911104" y="1618398"/>
        <a:ext cx="6045339" cy="522575"/>
      </dsp:txXfrm>
    </dsp:sp>
    <dsp:sp modelId="{39384BA4-77CE-44B1-833C-D0149E85BB92}">
      <dsp:nvSpPr>
        <dsp:cNvPr id="0" name=""/>
        <dsp:cNvSpPr/>
      </dsp:nvSpPr>
      <dsp:spPr>
        <a:xfrm rot="5400000">
          <a:off x="605830" y="2255645"/>
          <a:ext cx="890946" cy="1145562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>
              <a:solidFill>
                <a:schemeClr val="tx1"/>
              </a:solidFill>
              <a:highlight>
                <a:srgbClr val="FFFF00"/>
              </a:highlight>
              <a:latin typeface="Cambria" panose="02040503050406030204" pitchFamily="18" charset="0"/>
              <a:ea typeface="Cambria" panose="02040503050406030204" pitchFamily="18" charset="0"/>
            </a:rPr>
            <a:t>TEMPERATURE</a:t>
          </a:r>
          <a:endParaRPr lang="en-US" sz="1100" b="1" kern="1200" dirty="0">
            <a:solidFill>
              <a:schemeClr val="tx1"/>
            </a:solidFill>
            <a:highlight>
              <a:srgbClr val="FFFF00"/>
            </a:highlight>
            <a:latin typeface="Cambria" panose="02040503050406030204" pitchFamily="18" charset="0"/>
            <a:ea typeface="Cambria" panose="02040503050406030204" pitchFamily="18" charset="0"/>
          </a:endParaRPr>
        </a:p>
      </dsp:txBody>
      <dsp:txXfrm rot="-5400000">
        <a:off x="478522" y="2382953"/>
        <a:ext cx="1145562" cy="890946"/>
      </dsp:txXfrm>
    </dsp:sp>
    <dsp:sp modelId="{C7B09530-AF12-4189-A27E-342DC132E5DE}">
      <dsp:nvSpPr>
        <dsp:cNvPr id="0" name=""/>
        <dsp:cNvSpPr/>
      </dsp:nvSpPr>
      <dsp:spPr>
        <a:xfrm rot="5400000">
          <a:off x="4658351" y="-364293"/>
          <a:ext cx="579115" cy="607360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71120" tIns="6350" rIns="6350" bIns="6350" numCol="1" spcCol="1270" anchor="ctr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>
              <a:latin typeface="Cambria" panose="02040503050406030204" pitchFamily="18" charset="0"/>
              <a:ea typeface="Cambria" panose="02040503050406030204" pitchFamily="18" charset="0"/>
            </a:rPr>
            <a:t>Train for Year-GHGs-Population-Temperature dataset [1850-2020]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>
              <a:latin typeface="Cambria" panose="02040503050406030204" pitchFamily="18" charset="0"/>
              <a:ea typeface="Cambria" panose="02040503050406030204" pitchFamily="18" charset="0"/>
            </a:rPr>
            <a:t>Predict Temperature</a:t>
          </a:r>
          <a:r>
            <a:rPr lang="en-US" sz="1000" kern="1200" baseline="-25000" dirty="0">
              <a:latin typeface="Cambria" panose="02040503050406030204" pitchFamily="18" charset="0"/>
              <a:ea typeface="Cambria" panose="02040503050406030204" pitchFamily="18" charset="0"/>
            </a:rPr>
            <a:t> </a:t>
          </a:r>
          <a:r>
            <a:rPr lang="en-US" sz="1000" kern="1200" dirty="0">
              <a:latin typeface="Cambria" panose="02040503050406030204" pitchFamily="18" charset="0"/>
              <a:ea typeface="Cambria" panose="02040503050406030204" pitchFamily="18" charset="0"/>
            </a:rPr>
            <a:t>based on Year-GHGs-Population dataset [2021-2100]</a:t>
          </a:r>
        </a:p>
      </dsp:txBody>
      <dsp:txXfrm rot="-5400000">
        <a:off x="1911104" y="2411224"/>
        <a:ext cx="6045339" cy="522575"/>
      </dsp:txXfrm>
    </dsp:sp>
    <dsp:sp modelId="{17A65EB0-C433-43EB-A5B3-CBBA805228D3}">
      <dsp:nvSpPr>
        <dsp:cNvPr id="0" name=""/>
        <dsp:cNvSpPr/>
      </dsp:nvSpPr>
      <dsp:spPr>
        <a:xfrm rot="5400000">
          <a:off x="605830" y="3048471"/>
          <a:ext cx="890946" cy="1145562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>
              <a:solidFill>
                <a:schemeClr val="tx1"/>
              </a:solidFill>
              <a:highlight>
                <a:srgbClr val="FFFF00"/>
              </a:highlight>
              <a:latin typeface="Cambria" panose="02040503050406030204" pitchFamily="18" charset="0"/>
              <a:ea typeface="Cambria" panose="02040503050406030204" pitchFamily="18" charset="0"/>
            </a:rPr>
            <a:t>MEAN SEA LEVEL</a:t>
          </a:r>
        </a:p>
      </dsp:txBody>
      <dsp:txXfrm rot="-5400000">
        <a:off x="478522" y="3175779"/>
        <a:ext cx="1145562" cy="890946"/>
      </dsp:txXfrm>
    </dsp:sp>
    <dsp:sp modelId="{3D37C91E-9D3F-48DC-B6AF-CB7D3D78F870}">
      <dsp:nvSpPr>
        <dsp:cNvPr id="0" name=""/>
        <dsp:cNvSpPr/>
      </dsp:nvSpPr>
      <dsp:spPr>
        <a:xfrm rot="5400000">
          <a:off x="4658351" y="428532"/>
          <a:ext cx="579115" cy="607360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71120" tIns="6350" rIns="6350" bIns="6350" numCol="1" spcCol="1270" anchor="ctr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>
              <a:latin typeface="Cambria" panose="02040503050406030204" pitchFamily="18" charset="0"/>
              <a:ea typeface="Cambria" panose="02040503050406030204" pitchFamily="18" charset="0"/>
            </a:rPr>
            <a:t>Train for Year-GHGs-</a:t>
          </a:r>
          <a:r>
            <a:rPr lang="en-US" sz="1000" kern="1200" dirty="0" err="1">
              <a:latin typeface="Cambria" panose="02040503050406030204" pitchFamily="18" charset="0"/>
              <a:ea typeface="Cambria" panose="02040503050406030204" pitchFamily="18" charset="0"/>
            </a:rPr>
            <a:t>MeanSeaLevel</a:t>
          </a:r>
          <a:r>
            <a:rPr lang="en-US" sz="1000" kern="1200" dirty="0">
              <a:latin typeface="Cambria" panose="02040503050406030204" pitchFamily="18" charset="0"/>
              <a:ea typeface="Cambria" panose="02040503050406030204" pitchFamily="18" charset="0"/>
            </a:rPr>
            <a:t>-Population-Temperature dataset [1850-2020]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>
              <a:latin typeface="Cambria" panose="02040503050406030204" pitchFamily="18" charset="0"/>
              <a:ea typeface="Cambria" panose="02040503050406030204" pitchFamily="18" charset="0"/>
            </a:rPr>
            <a:t>Predict Mean Sea Level</a:t>
          </a:r>
          <a:r>
            <a:rPr lang="en-US" sz="1000" kern="1200" baseline="-25000" dirty="0">
              <a:latin typeface="Cambria" panose="02040503050406030204" pitchFamily="18" charset="0"/>
              <a:ea typeface="Cambria" panose="02040503050406030204" pitchFamily="18" charset="0"/>
            </a:rPr>
            <a:t> </a:t>
          </a:r>
          <a:r>
            <a:rPr lang="en-US" sz="1000" kern="1200" dirty="0">
              <a:latin typeface="Cambria" panose="02040503050406030204" pitchFamily="18" charset="0"/>
              <a:ea typeface="Cambria" panose="02040503050406030204" pitchFamily="18" charset="0"/>
            </a:rPr>
            <a:t>based on Year-GHGs-Population-Temperature dataset [2021-2100]</a:t>
          </a:r>
        </a:p>
      </dsp:txBody>
      <dsp:txXfrm rot="-5400000">
        <a:off x="1911104" y="3204049"/>
        <a:ext cx="6045339" cy="522575"/>
      </dsp:txXfrm>
    </dsp:sp>
    <dsp:sp modelId="{228BD1FB-AC5B-4333-9D39-792073C01944}">
      <dsp:nvSpPr>
        <dsp:cNvPr id="0" name=""/>
        <dsp:cNvSpPr/>
      </dsp:nvSpPr>
      <dsp:spPr>
        <a:xfrm rot="5400000">
          <a:off x="605830" y="3841297"/>
          <a:ext cx="890946" cy="1145562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>
              <a:solidFill>
                <a:schemeClr val="tx1"/>
              </a:solidFill>
              <a:highlight>
                <a:srgbClr val="FFFF00"/>
              </a:highlight>
              <a:latin typeface="Cambria" panose="02040503050406030204" pitchFamily="18" charset="0"/>
              <a:ea typeface="Cambria" panose="02040503050406030204" pitchFamily="18" charset="0"/>
            </a:rPr>
            <a:t>GREENLAND ICE MASS</a:t>
          </a:r>
        </a:p>
      </dsp:txBody>
      <dsp:txXfrm rot="-5400000">
        <a:off x="478522" y="3968605"/>
        <a:ext cx="1145562" cy="890946"/>
      </dsp:txXfrm>
    </dsp:sp>
    <dsp:sp modelId="{810EA673-5DE4-4EEF-977B-4FE8805D698B}">
      <dsp:nvSpPr>
        <dsp:cNvPr id="0" name=""/>
        <dsp:cNvSpPr/>
      </dsp:nvSpPr>
      <dsp:spPr>
        <a:xfrm rot="5400000">
          <a:off x="4658351" y="1221358"/>
          <a:ext cx="579115" cy="607360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71120" tIns="6350" rIns="6350" bIns="6350" numCol="1" spcCol="1270" anchor="ctr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>
              <a:latin typeface="Cambria" panose="02040503050406030204" pitchFamily="18" charset="0"/>
              <a:ea typeface="Cambria" panose="02040503050406030204" pitchFamily="18" charset="0"/>
            </a:rPr>
            <a:t>Train for Year-GHGs-</a:t>
          </a:r>
          <a:r>
            <a:rPr lang="en-US" sz="1000" kern="1200" dirty="0" err="1">
              <a:latin typeface="Cambria" panose="02040503050406030204" pitchFamily="18" charset="0"/>
              <a:ea typeface="Cambria" panose="02040503050406030204" pitchFamily="18" charset="0"/>
            </a:rPr>
            <a:t>MeanSeaLevel</a:t>
          </a:r>
          <a:r>
            <a:rPr lang="en-US" sz="1000" kern="1200" dirty="0">
              <a:latin typeface="Cambria" panose="02040503050406030204" pitchFamily="18" charset="0"/>
              <a:ea typeface="Cambria" panose="02040503050406030204" pitchFamily="18" charset="0"/>
            </a:rPr>
            <a:t>-Population-Temperature-Greenland Ice Mass dataset [1850-2020]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>
              <a:latin typeface="Cambria" panose="02040503050406030204" pitchFamily="18" charset="0"/>
              <a:ea typeface="Cambria" panose="02040503050406030204" pitchFamily="18" charset="0"/>
            </a:rPr>
            <a:t>Predict Gn’land Ice Mass based on Year-GHGs-</a:t>
          </a:r>
          <a:r>
            <a:rPr lang="en-US" sz="1000" kern="1200" dirty="0" err="1">
              <a:latin typeface="Cambria" panose="02040503050406030204" pitchFamily="18" charset="0"/>
              <a:ea typeface="Cambria" panose="02040503050406030204" pitchFamily="18" charset="0"/>
            </a:rPr>
            <a:t>MeanSeaLevel</a:t>
          </a:r>
          <a:r>
            <a:rPr lang="en-US" sz="1000" kern="1200" dirty="0">
              <a:latin typeface="Cambria" panose="02040503050406030204" pitchFamily="18" charset="0"/>
              <a:ea typeface="Cambria" panose="02040503050406030204" pitchFamily="18" charset="0"/>
            </a:rPr>
            <a:t>-Population-Temperature dataset [2021-2100]</a:t>
          </a:r>
        </a:p>
      </dsp:txBody>
      <dsp:txXfrm rot="-5400000">
        <a:off x="1911104" y="3996875"/>
        <a:ext cx="6045339" cy="52257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3.e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13" Type="http://schemas.openxmlformats.org/officeDocument/2006/relationships/diagramColors" Target="../diagrams/colors2.xml"/><Relationship Id="rId3" Type="http://schemas.openxmlformats.org/officeDocument/2006/relationships/image" Target="../media/image2.emf"/><Relationship Id="rId7" Type="http://schemas.openxmlformats.org/officeDocument/2006/relationships/diagramQuickStyle" Target="../diagrams/quickStyle1.xml"/><Relationship Id="rId12" Type="http://schemas.openxmlformats.org/officeDocument/2006/relationships/diagramQuickStyle" Target="../diagrams/quickStyle2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1.xml"/><Relationship Id="rId11" Type="http://schemas.openxmlformats.org/officeDocument/2006/relationships/diagramLayout" Target="../diagrams/layout2.xml"/><Relationship Id="rId5" Type="http://schemas.openxmlformats.org/officeDocument/2006/relationships/diagramData" Target="../diagrams/data1.xml"/><Relationship Id="rId10" Type="http://schemas.openxmlformats.org/officeDocument/2006/relationships/diagramData" Target="../diagrams/data2.xml"/><Relationship Id="rId4" Type="http://schemas.openxmlformats.org/officeDocument/2006/relationships/image" Target="../media/image3.emf"/><Relationship Id="rId9" Type="http://schemas.microsoft.com/office/2007/relationships/diagramDrawing" Target="../diagrams/drawing1.xml"/><Relationship Id="rId14" Type="http://schemas.microsoft.com/office/2007/relationships/diagramDrawing" Target="../diagrams/drawing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.xml"/><Relationship Id="rId3" Type="http://schemas.openxmlformats.org/officeDocument/2006/relationships/image" Target="../media/image2.emf"/><Relationship Id="rId7" Type="http://schemas.openxmlformats.org/officeDocument/2006/relationships/diagramQuickStyle" Target="../diagrams/quickStyle3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3.xml"/><Relationship Id="rId5" Type="http://schemas.openxmlformats.org/officeDocument/2006/relationships/diagramData" Target="../diagrams/data3.xml"/><Relationship Id="rId4" Type="http://schemas.openxmlformats.org/officeDocument/2006/relationships/image" Target="../media/image3.emf"/><Relationship Id="rId9" Type="http://schemas.microsoft.com/office/2007/relationships/diagramDrawing" Target="../diagrams/drawing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3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3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7" Type="http://schemas.openxmlformats.org/officeDocument/2006/relationships/image" Target="../media/image1.png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7" Type="http://schemas.openxmlformats.org/officeDocument/2006/relationships/image" Target="../media/image25.png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7" Type="http://schemas.openxmlformats.org/officeDocument/2006/relationships/image" Target="../media/image28.png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7" Type="http://schemas.openxmlformats.org/officeDocument/2006/relationships/image" Target="../media/image31.png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3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7.png"/><Relationship Id="rId5" Type="http://schemas.openxmlformats.org/officeDocument/2006/relationships/image" Target="../media/image3.emf"/><Relationship Id="rId4" Type="http://schemas.openxmlformats.org/officeDocument/2006/relationships/image" Target="../media/image2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3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41A4344-9636-3240-BE56-2905931448BB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6480996"/>
            <a:ext cx="3560601" cy="377004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474334" y="6181281"/>
            <a:ext cx="365760" cy="365760"/>
          </a:xfrm>
        </p:spPr>
        <p:txBody>
          <a:bodyPr/>
          <a:lstStyle/>
          <a:p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1</a:t>
            </a:r>
          </a:p>
        </p:txBody>
      </p:sp>
      <p:pic>
        <p:nvPicPr>
          <p:cNvPr id="6" name="Black Bar">
            <a:extLst>
              <a:ext uri="{FF2B5EF4-FFF2-40B4-BE49-F238E27FC236}">
                <a16:creationId xmlns:a16="http://schemas.microsoft.com/office/drawing/2014/main" id="{87C91AFD-CCD5-AA40-82FE-4B69C6151917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256" y="0"/>
            <a:ext cx="9138743" cy="914400"/>
          </a:xfrm>
          <a:prstGeom prst="rect">
            <a:avLst/>
          </a:prstGeom>
        </p:spPr>
      </p:pic>
      <p:pic>
        <p:nvPicPr>
          <p:cNvPr id="8" name="Gold Triangle">
            <a:extLst>
              <a:ext uri="{FF2B5EF4-FFF2-40B4-BE49-F238E27FC236}">
                <a16:creationId xmlns:a16="http://schemas.microsoft.com/office/drawing/2014/main" id="{6C3B8210-1510-C644-9CE9-0E6E1BA9961F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366000" y="0"/>
            <a:ext cx="1778000" cy="68580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0" y="406568"/>
            <a:ext cx="838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PREDICTING GREENLAND ICE SHEET MELTING</a:t>
            </a:r>
          </a:p>
          <a:p>
            <a:pPr algn="ctr"/>
            <a:r>
              <a:rPr lang="en-US" sz="3000" b="1" dirty="0">
                <a:latin typeface="Cambria" panose="02040503050406030204" pitchFamily="18" charset="0"/>
                <a:ea typeface="Cambria" panose="02040503050406030204" pitchFamily="18" charset="0"/>
              </a:rPr>
              <a:t>A MACHINE LEARNING APPROACH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EB0819-BF62-4E70-9F68-412DB9DDB3DF}"/>
              </a:ext>
            </a:extLst>
          </p:cNvPr>
          <p:cNvSpPr txBox="1"/>
          <p:nvPr/>
        </p:nvSpPr>
        <p:spPr>
          <a:xfrm>
            <a:off x="2476500" y="3267929"/>
            <a:ext cx="3429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latin typeface="Cambria" panose="02040503050406030204" pitchFamily="18" charset="0"/>
                <a:ea typeface="Cambria" panose="02040503050406030204" pitchFamily="18" charset="0"/>
              </a:rPr>
              <a:t>TEAM:</a:t>
            </a:r>
          </a:p>
          <a:p>
            <a:pPr algn="ctr"/>
            <a:r>
              <a:rPr lang="en-US" sz="2000" b="1" dirty="0">
                <a:latin typeface="Cambria" panose="02040503050406030204" pitchFamily="18" charset="0"/>
                <a:ea typeface="Cambria" panose="02040503050406030204" pitchFamily="18" charset="0"/>
              </a:rPr>
              <a:t>KARTIK MAHESHWARI</a:t>
            </a:r>
          </a:p>
          <a:p>
            <a:pPr algn="ctr"/>
            <a:r>
              <a:rPr lang="en-US" sz="2000" b="1" dirty="0">
                <a:latin typeface="Cambria" panose="02040503050406030204" pitchFamily="18" charset="0"/>
                <a:ea typeface="Cambria" panose="02040503050406030204" pitchFamily="18" charset="0"/>
              </a:rPr>
              <a:t>NARMADHA BALRAJ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67338A-3137-4046-95BC-B4943FB773EB}"/>
              </a:ext>
            </a:extLst>
          </p:cNvPr>
          <p:cNvSpPr txBox="1"/>
          <p:nvPr/>
        </p:nvSpPr>
        <p:spPr>
          <a:xfrm>
            <a:off x="2174875" y="4843765"/>
            <a:ext cx="403225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latin typeface="Cambria" panose="02040503050406030204" pitchFamily="18" charset="0"/>
                <a:ea typeface="Cambria" panose="02040503050406030204" pitchFamily="18" charset="0"/>
              </a:rPr>
              <a:t>ADVISOR:</a:t>
            </a:r>
          </a:p>
          <a:p>
            <a:pPr algn="ctr"/>
            <a:r>
              <a:rPr lang="en-US" sz="2000" b="1" dirty="0">
                <a:latin typeface="Cambria" panose="02040503050406030204" pitchFamily="18" charset="0"/>
                <a:ea typeface="Cambria" panose="02040503050406030204" pitchFamily="18" charset="0"/>
              </a:rPr>
              <a:t>DR. VEERARAGHAVA RAJU HASTI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BA26C00-95F8-4D62-9E1D-EE244DA8740A}"/>
              </a:ext>
            </a:extLst>
          </p:cNvPr>
          <p:cNvSpPr txBox="1"/>
          <p:nvPr/>
        </p:nvSpPr>
        <p:spPr>
          <a:xfrm>
            <a:off x="0" y="2246091"/>
            <a:ext cx="838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Cambria" panose="02040503050406030204" pitchFamily="18" charset="0"/>
                <a:ea typeface="Cambria" panose="02040503050406030204" pitchFamily="18" charset="0"/>
              </a:rPr>
              <a:t>ME-597: ARTIFICIAL INTELLIGENCE IN THERMAL SYSTEMS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9749E8F-A3D9-48A7-8A75-B926CCFBA045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8878" y="6480996"/>
            <a:ext cx="3560601" cy="377004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B13217-2197-4DC9-9EA3-3D4CAAC7D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74334" y="6181281"/>
            <a:ext cx="365760" cy="365760"/>
          </a:xfrm>
        </p:spPr>
        <p:txBody>
          <a:bodyPr/>
          <a:lstStyle/>
          <a:p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1</a:t>
            </a:r>
          </a:p>
        </p:txBody>
      </p:sp>
      <p:pic>
        <p:nvPicPr>
          <p:cNvPr id="6" name="Black Bar">
            <a:extLst>
              <a:ext uri="{FF2B5EF4-FFF2-40B4-BE49-F238E27FC236}">
                <a16:creationId xmlns:a16="http://schemas.microsoft.com/office/drawing/2014/main" id="{0798F1D3-8CB0-4A2E-A503-9F7733032B59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256" y="0"/>
            <a:ext cx="9133487" cy="914400"/>
          </a:xfrm>
          <a:prstGeom prst="rect">
            <a:avLst/>
          </a:prstGeom>
        </p:spPr>
      </p:pic>
      <p:sp>
        <p:nvSpPr>
          <p:cNvPr id="7" name="Title">
            <a:extLst>
              <a:ext uri="{FF2B5EF4-FFF2-40B4-BE49-F238E27FC236}">
                <a16:creationId xmlns:a16="http://schemas.microsoft.com/office/drawing/2014/main" id="{2F0A6D42-C096-4AD9-BDB9-1718899849C1}"/>
              </a:ext>
            </a:extLst>
          </p:cNvPr>
          <p:cNvSpPr txBox="1">
            <a:spLocks/>
          </p:cNvSpPr>
          <p:nvPr/>
        </p:nvSpPr>
        <p:spPr bwMode="blackWhite">
          <a:xfrm>
            <a:off x="-2960" y="297921"/>
            <a:ext cx="8477293" cy="615553"/>
          </a:xfrm>
          <a:prstGeom prst="rect">
            <a:avLst/>
          </a:prstGeom>
          <a:noFill/>
          <a:ln w="38100">
            <a:noFill/>
          </a:ln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3600" b="1" i="1" cap="none" spc="0">
                <a:solidFill>
                  <a:schemeClr val="tx2"/>
                </a:solidFill>
                <a:latin typeface="Acumin Pro ExtraCondensed" panose="020B0508020202020204" pitchFamily="34" charset="77"/>
              </a:defRPr>
            </a:lvl1pPr>
          </a:lstStyle>
          <a:p>
            <a:pPr lvl="0">
              <a:spcBef>
                <a:spcPct val="0"/>
              </a:spcBef>
            </a:pPr>
            <a:r>
              <a:rPr kumimoji="0" lang="en-US" sz="4000" i="0" u="none" strike="noStrike" kern="1200" cap="none" spc="0" normalizeH="0" baseline="0" noProof="0" dirty="0">
                <a:ln>
                  <a:noFill/>
                </a:ln>
                <a:solidFill>
                  <a:srgbClr val="CC99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j-cs"/>
              </a:rPr>
              <a:t>EXPLORATORY DATA ANALYSIS</a:t>
            </a:r>
          </a:p>
        </p:txBody>
      </p:sp>
      <p:pic>
        <p:nvPicPr>
          <p:cNvPr id="8" name="Gold Triangle">
            <a:extLst>
              <a:ext uri="{FF2B5EF4-FFF2-40B4-BE49-F238E27FC236}">
                <a16:creationId xmlns:a16="http://schemas.microsoft.com/office/drawing/2014/main" id="{99A3AD3E-730B-4D23-B3B2-F19879A9A933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366000" y="0"/>
            <a:ext cx="1778000" cy="6858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A63E5FF-9DEF-4EA2-A69B-641E540F612B}"/>
              </a:ext>
            </a:extLst>
          </p:cNvPr>
          <p:cNvSpPr txBox="1"/>
          <p:nvPr/>
        </p:nvSpPr>
        <p:spPr>
          <a:xfrm>
            <a:off x="5256" y="913474"/>
            <a:ext cx="845294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>
                <a:latin typeface="Cambria" panose="02040503050406030204" pitchFamily="18" charset="0"/>
                <a:ea typeface="Cambria" panose="02040503050406030204" pitchFamily="18" charset="0"/>
              </a:rPr>
              <a:t>CORRELATION MATRIX [HEAT MAP]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27493CC-C219-40B7-AA52-1E769DF7BA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6800" y="1430600"/>
            <a:ext cx="6299200" cy="4750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2028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41A4344-9636-3240-BE56-2905931448BB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6480996"/>
            <a:ext cx="3560601" cy="377004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474334" y="6181281"/>
            <a:ext cx="365760" cy="365760"/>
          </a:xfrm>
        </p:spPr>
        <p:txBody>
          <a:bodyPr/>
          <a:lstStyle/>
          <a:p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1</a:t>
            </a:r>
          </a:p>
        </p:txBody>
      </p:sp>
      <p:pic>
        <p:nvPicPr>
          <p:cNvPr id="6" name="Black Bar">
            <a:extLst>
              <a:ext uri="{FF2B5EF4-FFF2-40B4-BE49-F238E27FC236}">
                <a16:creationId xmlns:a16="http://schemas.microsoft.com/office/drawing/2014/main" id="{87C91AFD-CCD5-AA40-82FE-4B69C6151917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256" y="0"/>
            <a:ext cx="9138743" cy="914400"/>
          </a:xfrm>
          <a:prstGeom prst="rect">
            <a:avLst/>
          </a:prstGeom>
        </p:spPr>
      </p:pic>
      <p:sp>
        <p:nvSpPr>
          <p:cNvPr id="7" name="Title">
            <a:extLst>
              <a:ext uri="{FF2B5EF4-FFF2-40B4-BE49-F238E27FC236}">
                <a16:creationId xmlns:a16="http://schemas.microsoft.com/office/drawing/2014/main" id="{73768DE6-FB80-874D-8DE0-986B46F1FD05}"/>
              </a:ext>
            </a:extLst>
          </p:cNvPr>
          <p:cNvSpPr txBox="1">
            <a:spLocks/>
          </p:cNvSpPr>
          <p:nvPr/>
        </p:nvSpPr>
        <p:spPr bwMode="blackWhite">
          <a:xfrm>
            <a:off x="0" y="298847"/>
            <a:ext cx="8474334" cy="615553"/>
          </a:xfrm>
          <a:prstGeom prst="rect">
            <a:avLst/>
          </a:prstGeom>
          <a:noFill/>
          <a:ln w="38100">
            <a:noFill/>
          </a:ln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3600" b="1" i="1" cap="none" spc="0">
                <a:solidFill>
                  <a:schemeClr val="tx2"/>
                </a:solidFill>
                <a:latin typeface="Acumin Pro ExtraCondensed" panose="020B0508020202020204" pitchFamily="34" charset="77"/>
              </a:defRPr>
            </a:lvl1pPr>
          </a:lstStyle>
          <a:p>
            <a:pPr lvl="0">
              <a:spcBef>
                <a:spcPct val="0"/>
              </a:spcBef>
            </a:pPr>
            <a:r>
              <a:rPr kumimoji="0" lang="en-US" sz="4000" i="0" u="none" strike="noStrike" kern="1200" cap="none" spc="0" normalizeH="0" baseline="0" noProof="0" dirty="0">
                <a:ln>
                  <a:noFill/>
                </a:ln>
                <a:solidFill>
                  <a:srgbClr val="CC99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j-cs"/>
              </a:rPr>
              <a:t>METHODOLOGY</a:t>
            </a:r>
            <a:endParaRPr kumimoji="0" lang="en-US" sz="2800" i="0" u="none" strike="noStrike" kern="1200" cap="none" spc="0" normalizeH="0" baseline="0" noProof="0" dirty="0">
              <a:ln>
                <a:noFill/>
              </a:ln>
              <a:solidFill>
                <a:srgbClr val="CC9900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+mj-cs"/>
            </a:endParaRPr>
          </a:p>
        </p:txBody>
      </p:sp>
      <p:pic>
        <p:nvPicPr>
          <p:cNvPr id="8" name="Gold Triangle">
            <a:extLst>
              <a:ext uri="{FF2B5EF4-FFF2-40B4-BE49-F238E27FC236}">
                <a16:creationId xmlns:a16="http://schemas.microsoft.com/office/drawing/2014/main" id="{6C3B8210-1510-C644-9CE9-0E6E1BA9961F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366000" y="0"/>
            <a:ext cx="1778000" cy="6858000"/>
          </a:xfrm>
          <a:prstGeom prst="rect">
            <a:avLst/>
          </a:prstGeom>
        </p:spPr>
      </p:pic>
      <p:graphicFrame>
        <p:nvGraphicFramePr>
          <p:cNvPr id="25" name="Diagram 24">
            <a:extLst>
              <a:ext uri="{FF2B5EF4-FFF2-40B4-BE49-F238E27FC236}">
                <a16:creationId xmlns:a16="http://schemas.microsoft.com/office/drawing/2014/main" id="{68FEF970-E839-4FF7-AE9A-0D0909C1C67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20448598"/>
              </p:ext>
            </p:extLst>
          </p:nvPr>
        </p:nvGraphicFramePr>
        <p:xfrm>
          <a:off x="-1219200" y="1346321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graphicFrame>
        <p:nvGraphicFramePr>
          <p:cNvPr id="27" name="Diagram 26">
            <a:extLst>
              <a:ext uri="{FF2B5EF4-FFF2-40B4-BE49-F238E27FC236}">
                <a16:creationId xmlns:a16="http://schemas.microsoft.com/office/drawing/2014/main" id="{A21A3E28-F629-46A1-8575-8B8A57B4A6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26684292"/>
              </p:ext>
            </p:extLst>
          </p:nvPr>
        </p:nvGraphicFramePr>
        <p:xfrm>
          <a:off x="2667000" y="830415"/>
          <a:ext cx="6243144" cy="61115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41A4344-9636-3240-BE56-2905931448BB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958" y="6480996"/>
            <a:ext cx="3560601" cy="377004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474334" y="6181281"/>
            <a:ext cx="365760" cy="365760"/>
          </a:xfrm>
        </p:spPr>
        <p:txBody>
          <a:bodyPr/>
          <a:lstStyle/>
          <a:p>
            <a:r>
              <a:rPr lang="en-US" dirty="0"/>
              <a:t>1</a:t>
            </a:r>
          </a:p>
        </p:txBody>
      </p:sp>
      <p:pic>
        <p:nvPicPr>
          <p:cNvPr id="6" name="Black Bar">
            <a:extLst>
              <a:ext uri="{FF2B5EF4-FFF2-40B4-BE49-F238E27FC236}">
                <a16:creationId xmlns:a16="http://schemas.microsoft.com/office/drawing/2014/main" id="{87C91AFD-CCD5-AA40-82FE-4B69C6151917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256" y="0"/>
            <a:ext cx="9138743" cy="914400"/>
          </a:xfrm>
          <a:prstGeom prst="rect">
            <a:avLst/>
          </a:prstGeom>
        </p:spPr>
      </p:pic>
      <p:pic>
        <p:nvPicPr>
          <p:cNvPr id="8" name="Gold Triangle">
            <a:extLst>
              <a:ext uri="{FF2B5EF4-FFF2-40B4-BE49-F238E27FC236}">
                <a16:creationId xmlns:a16="http://schemas.microsoft.com/office/drawing/2014/main" id="{6C3B8210-1510-C644-9CE9-0E6E1BA9961F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366000" y="0"/>
            <a:ext cx="177800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C4E7FA8-8936-44AF-8AF3-5B99FB895A29}"/>
              </a:ext>
            </a:extLst>
          </p:cNvPr>
          <p:cNvSpPr txBox="1"/>
          <p:nvPr/>
        </p:nvSpPr>
        <p:spPr>
          <a:xfrm>
            <a:off x="11096" y="206514"/>
            <a:ext cx="846323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spcBef>
                <a:spcPct val="0"/>
              </a:spcBef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CC99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j-cs"/>
              </a:rPr>
              <a:t>DATA AUGMENTATION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0CC0A596-BA71-4CA3-BAF9-89C363CEF7D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26168812"/>
              </p:ext>
            </p:extLst>
          </p:nvPr>
        </p:nvGraphicFramePr>
        <p:xfrm>
          <a:off x="-228952" y="1265684"/>
          <a:ext cx="8463237" cy="48640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B13217-2197-4DC9-9EA3-3D4CAAC7D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74334" y="6181281"/>
            <a:ext cx="365760" cy="365760"/>
          </a:xfrm>
        </p:spPr>
        <p:txBody>
          <a:bodyPr/>
          <a:lstStyle/>
          <a:p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1</a:t>
            </a:r>
          </a:p>
        </p:txBody>
      </p:sp>
      <p:pic>
        <p:nvPicPr>
          <p:cNvPr id="6" name="Black Bar">
            <a:extLst>
              <a:ext uri="{FF2B5EF4-FFF2-40B4-BE49-F238E27FC236}">
                <a16:creationId xmlns:a16="http://schemas.microsoft.com/office/drawing/2014/main" id="{0798F1D3-8CB0-4A2E-A503-9F7733032B59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57" y="0"/>
            <a:ext cx="9133488" cy="914400"/>
          </a:xfrm>
          <a:prstGeom prst="rect">
            <a:avLst/>
          </a:prstGeom>
        </p:spPr>
      </p:pic>
      <p:sp>
        <p:nvSpPr>
          <p:cNvPr id="7" name="Title">
            <a:extLst>
              <a:ext uri="{FF2B5EF4-FFF2-40B4-BE49-F238E27FC236}">
                <a16:creationId xmlns:a16="http://schemas.microsoft.com/office/drawing/2014/main" id="{2F0A6D42-C096-4AD9-BDB9-1718899849C1}"/>
              </a:ext>
            </a:extLst>
          </p:cNvPr>
          <p:cNvSpPr txBox="1">
            <a:spLocks/>
          </p:cNvSpPr>
          <p:nvPr/>
        </p:nvSpPr>
        <p:spPr bwMode="blackWhite">
          <a:xfrm>
            <a:off x="-2960" y="297921"/>
            <a:ext cx="8477293" cy="615553"/>
          </a:xfrm>
          <a:prstGeom prst="rect">
            <a:avLst/>
          </a:prstGeom>
          <a:noFill/>
          <a:ln w="38100">
            <a:noFill/>
          </a:ln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3600" b="1" i="1" cap="none" spc="0">
                <a:solidFill>
                  <a:schemeClr val="tx2"/>
                </a:solidFill>
                <a:latin typeface="Acumin Pro ExtraCondensed" panose="020B0508020202020204" pitchFamily="34" charset="77"/>
              </a:defRPr>
            </a:lvl1pPr>
          </a:lstStyle>
          <a:p>
            <a:pPr lvl="0">
              <a:spcBef>
                <a:spcPct val="0"/>
              </a:spcBef>
            </a:pPr>
            <a:r>
              <a:rPr kumimoji="0" lang="en-US" sz="4000" i="0" u="none" strike="noStrike" kern="1200" cap="none" spc="0" normalizeH="0" baseline="0" noProof="0" dirty="0">
                <a:ln>
                  <a:noFill/>
                </a:ln>
                <a:solidFill>
                  <a:srgbClr val="CC99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j-cs"/>
              </a:rPr>
              <a:t>LINEAR REGRESSION</a:t>
            </a:r>
          </a:p>
        </p:txBody>
      </p:sp>
      <p:pic>
        <p:nvPicPr>
          <p:cNvPr id="8" name="Gold Triangle">
            <a:extLst>
              <a:ext uri="{FF2B5EF4-FFF2-40B4-BE49-F238E27FC236}">
                <a16:creationId xmlns:a16="http://schemas.microsoft.com/office/drawing/2014/main" id="{99A3AD3E-730B-4D23-B3B2-F19879A9A933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366000" y="0"/>
            <a:ext cx="1778000" cy="6858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EE18397-6889-466F-B431-82B11BFC2C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31" y="913474"/>
            <a:ext cx="8741469" cy="5944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0906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B13217-2197-4DC9-9EA3-3D4CAAC7D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74334" y="6181281"/>
            <a:ext cx="365760" cy="365760"/>
          </a:xfrm>
        </p:spPr>
        <p:txBody>
          <a:bodyPr/>
          <a:lstStyle/>
          <a:p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1</a:t>
            </a:r>
          </a:p>
        </p:txBody>
      </p:sp>
      <p:pic>
        <p:nvPicPr>
          <p:cNvPr id="6" name="Black Bar">
            <a:extLst>
              <a:ext uri="{FF2B5EF4-FFF2-40B4-BE49-F238E27FC236}">
                <a16:creationId xmlns:a16="http://schemas.microsoft.com/office/drawing/2014/main" id="{0798F1D3-8CB0-4A2E-A503-9F7733032B59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57" y="0"/>
            <a:ext cx="9133488" cy="914400"/>
          </a:xfrm>
          <a:prstGeom prst="rect">
            <a:avLst/>
          </a:prstGeom>
        </p:spPr>
      </p:pic>
      <p:sp>
        <p:nvSpPr>
          <p:cNvPr id="7" name="Title">
            <a:extLst>
              <a:ext uri="{FF2B5EF4-FFF2-40B4-BE49-F238E27FC236}">
                <a16:creationId xmlns:a16="http://schemas.microsoft.com/office/drawing/2014/main" id="{2F0A6D42-C096-4AD9-BDB9-1718899849C1}"/>
              </a:ext>
            </a:extLst>
          </p:cNvPr>
          <p:cNvSpPr txBox="1">
            <a:spLocks/>
          </p:cNvSpPr>
          <p:nvPr/>
        </p:nvSpPr>
        <p:spPr bwMode="blackWhite">
          <a:xfrm>
            <a:off x="-2960" y="297921"/>
            <a:ext cx="8477293" cy="615553"/>
          </a:xfrm>
          <a:prstGeom prst="rect">
            <a:avLst/>
          </a:prstGeom>
          <a:noFill/>
          <a:ln w="38100">
            <a:noFill/>
          </a:ln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3600" b="1" i="1" cap="none" spc="0">
                <a:solidFill>
                  <a:schemeClr val="tx2"/>
                </a:solidFill>
                <a:latin typeface="Acumin Pro ExtraCondensed" panose="020B0508020202020204" pitchFamily="34" charset="77"/>
              </a:defRPr>
            </a:lvl1pPr>
          </a:lstStyle>
          <a:p>
            <a:pPr lvl="0">
              <a:spcBef>
                <a:spcPct val="0"/>
              </a:spcBef>
            </a:pPr>
            <a:r>
              <a:rPr kumimoji="0" lang="en-US" sz="4000" i="0" u="none" strike="noStrike" kern="1200" cap="none" spc="0" normalizeH="0" baseline="0" noProof="0" dirty="0">
                <a:ln>
                  <a:noFill/>
                </a:ln>
                <a:solidFill>
                  <a:srgbClr val="CC99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j-cs"/>
              </a:rPr>
              <a:t>POLYNOMIAL REGRESSION</a:t>
            </a:r>
          </a:p>
        </p:txBody>
      </p:sp>
      <p:pic>
        <p:nvPicPr>
          <p:cNvPr id="8" name="Gold Triangle">
            <a:extLst>
              <a:ext uri="{FF2B5EF4-FFF2-40B4-BE49-F238E27FC236}">
                <a16:creationId xmlns:a16="http://schemas.microsoft.com/office/drawing/2014/main" id="{99A3AD3E-730B-4D23-B3B2-F19879A9A933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366000" y="0"/>
            <a:ext cx="177800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3064F79-947D-4706-92D9-2CE3A8151B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960" y="913474"/>
            <a:ext cx="8765960" cy="5944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9590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B13217-2197-4DC9-9EA3-3D4CAAC7D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74334" y="6181281"/>
            <a:ext cx="365760" cy="365760"/>
          </a:xfrm>
        </p:spPr>
        <p:txBody>
          <a:bodyPr/>
          <a:lstStyle/>
          <a:p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1</a:t>
            </a:r>
          </a:p>
        </p:txBody>
      </p:sp>
      <p:pic>
        <p:nvPicPr>
          <p:cNvPr id="6" name="Black Bar">
            <a:extLst>
              <a:ext uri="{FF2B5EF4-FFF2-40B4-BE49-F238E27FC236}">
                <a16:creationId xmlns:a16="http://schemas.microsoft.com/office/drawing/2014/main" id="{0798F1D3-8CB0-4A2E-A503-9F7733032B59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57" y="0"/>
            <a:ext cx="9133488" cy="914400"/>
          </a:xfrm>
          <a:prstGeom prst="rect">
            <a:avLst/>
          </a:prstGeom>
        </p:spPr>
      </p:pic>
      <p:sp>
        <p:nvSpPr>
          <p:cNvPr id="7" name="Title">
            <a:extLst>
              <a:ext uri="{FF2B5EF4-FFF2-40B4-BE49-F238E27FC236}">
                <a16:creationId xmlns:a16="http://schemas.microsoft.com/office/drawing/2014/main" id="{2F0A6D42-C096-4AD9-BDB9-1718899849C1}"/>
              </a:ext>
            </a:extLst>
          </p:cNvPr>
          <p:cNvSpPr txBox="1">
            <a:spLocks/>
          </p:cNvSpPr>
          <p:nvPr/>
        </p:nvSpPr>
        <p:spPr bwMode="blackWhite">
          <a:xfrm>
            <a:off x="-2960" y="297921"/>
            <a:ext cx="8477293" cy="615553"/>
          </a:xfrm>
          <a:prstGeom prst="rect">
            <a:avLst/>
          </a:prstGeom>
          <a:noFill/>
          <a:ln w="38100">
            <a:noFill/>
          </a:ln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3600" b="1" i="1" cap="none" spc="0">
                <a:solidFill>
                  <a:schemeClr val="tx2"/>
                </a:solidFill>
                <a:latin typeface="Acumin Pro ExtraCondensed" panose="020B0508020202020204" pitchFamily="34" charset="77"/>
              </a:defRPr>
            </a:lvl1pPr>
          </a:lstStyle>
          <a:p>
            <a:pPr lvl="0">
              <a:spcBef>
                <a:spcPct val="0"/>
              </a:spcBef>
            </a:pPr>
            <a:r>
              <a:rPr kumimoji="0" lang="en-US" sz="4000" i="0" u="none" strike="noStrike" kern="1200" cap="none" spc="0" normalizeH="0" baseline="0" noProof="0" dirty="0">
                <a:ln>
                  <a:noFill/>
                </a:ln>
                <a:solidFill>
                  <a:srgbClr val="CC99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j-cs"/>
              </a:rPr>
              <a:t>POLYNOMIAL REGRESSION [SGD]</a:t>
            </a:r>
          </a:p>
        </p:txBody>
      </p:sp>
      <p:pic>
        <p:nvPicPr>
          <p:cNvPr id="8" name="Gold Triangle">
            <a:extLst>
              <a:ext uri="{FF2B5EF4-FFF2-40B4-BE49-F238E27FC236}">
                <a16:creationId xmlns:a16="http://schemas.microsoft.com/office/drawing/2014/main" id="{99A3AD3E-730B-4D23-B3B2-F19879A9A933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366000" y="0"/>
            <a:ext cx="177800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7B9EEB4-EE3A-408A-B377-0C204C8914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8216" y="913474"/>
            <a:ext cx="8771215" cy="5944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5650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9749E8F-A3D9-48A7-8A75-B926CCFBA045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8878" y="6480996"/>
            <a:ext cx="3560601" cy="377004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B13217-2197-4DC9-9EA3-3D4CAAC7D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74334" y="6181281"/>
            <a:ext cx="365760" cy="365760"/>
          </a:xfrm>
        </p:spPr>
        <p:txBody>
          <a:bodyPr/>
          <a:lstStyle/>
          <a:p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1</a:t>
            </a:r>
          </a:p>
        </p:txBody>
      </p:sp>
      <p:pic>
        <p:nvPicPr>
          <p:cNvPr id="6" name="Black Bar">
            <a:extLst>
              <a:ext uri="{FF2B5EF4-FFF2-40B4-BE49-F238E27FC236}">
                <a16:creationId xmlns:a16="http://schemas.microsoft.com/office/drawing/2014/main" id="{0798F1D3-8CB0-4A2E-A503-9F7733032B59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256" y="0"/>
            <a:ext cx="9133487" cy="914400"/>
          </a:xfrm>
          <a:prstGeom prst="rect">
            <a:avLst/>
          </a:prstGeom>
        </p:spPr>
      </p:pic>
      <p:sp>
        <p:nvSpPr>
          <p:cNvPr id="7" name="Title">
            <a:extLst>
              <a:ext uri="{FF2B5EF4-FFF2-40B4-BE49-F238E27FC236}">
                <a16:creationId xmlns:a16="http://schemas.microsoft.com/office/drawing/2014/main" id="{2F0A6D42-C096-4AD9-BDB9-1718899849C1}"/>
              </a:ext>
            </a:extLst>
          </p:cNvPr>
          <p:cNvSpPr txBox="1">
            <a:spLocks/>
          </p:cNvSpPr>
          <p:nvPr/>
        </p:nvSpPr>
        <p:spPr bwMode="blackWhite">
          <a:xfrm>
            <a:off x="-2960" y="297921"/>
            <a:ext cx="8477293" cy="615553"/>
          </a:xfrm>
          <a:prstGeom prst="rect">
            <a:avLst/>
          </a:prstGeom>
          <a:noFill/>
          <a:ln w="38100">
            <a:noFill/>
          </a:ln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3600" b="1" i="1" cap="none" spc="0">
                <a:solidFill>
                  <a:schemeClr val="tx2"/>
                </a:solidFill>
                <a:latin typeface="Acumin Pro ExtraCondensed" panose="020B0508020202020204" pitchFamily="34" charset="77"/>
              </a:defRPr>
            </a:lvl1pPr>
          </a:lstStyle>
          <a:p>
            <a:pPr lvl="0">
              <a:spcBef>
                <a:spcPct val="0"/>
              </a:spcBef>
            </a:pPr>
            <a:r>
              <a:rPr kumimoji="0" lang="en-US" sz="4000" i="0" u="none" strike="noStrike" kern="1200" cap="none" spc="0" normalizeH="0" baseline="0" noProof="0" dirty="0">
                <a:ln>
                  <a:noFill/>
                </a:ln>
                <a:solidFill>
                  <a:srgbClr val="CC99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j-cs"/>
              </a:rPr>
              <a:t>AUGMENTED DATASET</a:t>
            </a:r>
          </a:p>
        </p:txBody>
      </p:sp>
      <p:pic>
        <p:nvPicPr>
          <p:cNvPr id="8" name="Gold Triangle">
            <a:extLst>
              <a:ext uri="{FF2B5EF4-FFF2-40B4-BE49-F238E27FC236}">
                <a16:creationId xmlns:a16="http://schemas.microsoft.com/office/drawing/2014/main" id="{99A3AD3E-730B-4D23-B3B2-F19879A9A933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366000" y="0"/>
            <a:ext cx="1778000" cy="6858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A63E5FF-9DEF-4EA2-A69B-641E540F612B}"/>
              </a:ext>
            </a:extLst>
          </p:cNvPr>
          <p:cNvSpPr txBox="1"/>
          <p:nvPr/>
        </p:nvSpPr>
        <p:spPr>
          <a:xfrm>
            <a:off x="5256" y="913474"/>
            <a:ext cx="845294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>
                <a:latin typeface="Cambria" panose="02040503050406030204" pitchFamily="18" charset="0"/>
                <a:ea typeface="Cambria" panose="02040503050406030204" pitchFamily="18" charset="0"/>
              </a:rPr>
              <a:t>CORRELATION MATRIX [HEAT MAP]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DF2F13-B87F-4847-9D3A-2F15693768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6800" y="1425841"/>
            <a:ext cx="6365326" cy="475543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D0495C8-A592-4FC6-A36F-31E791EA0530}"/>
              </a:ext>
            </a:extLst>
          </p:cNvPr>
          <p:cNvSpPr txBox="1"/>
          <p:nvPr/>
        </p:nvSpPr>
        <p:spPr>
          <a:xfrm>
            <a:off x="5256" y="4791006"/>
            <a:ext cx="319514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POLYNOMIAL REGRESSION MODEL</a:t>
            </a:r>
          </a:p>
        </p:txBody>
      </p:sp>
    </p:spTree>
    <p:extLst>
      <p:ext uri="{BB962C8B-B14F-4D97-AF65-F5344CB8AC3E}">
        <p14:creationId xmlns:p14="http://schemas.microsoft.com/office/powerpoint/2010/main" val="22964946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9749E8F-A3D9-48A7-8A75-B926CCFBA045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8878" y="6480996"/>
            <a:ext cx="3560601" cy="377004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B13217-2197-4DC9-9EA3-3D4CAAC7D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74334" y="6181281"/>
            <a:ext cx="365760" cy="365760"/>
          </a:xfrm>
        </p:spPr>
        <p:txBody>
          <a:bodyPr/>
          <a:lstStyle/>
          <a:p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1</a:t>
            </a:r>
          </a:p>
        </p:txBody>
      </p:sp>
      <p:pic>
        <p:nvPicPr>
          <p:cNvPr id="6" name="Black Bar">
            <a:extLst>
              <a:ext uri="{FF2B5EF4-FFF2-40B4-BE49-F238E27FC236}">
                <a16:creationId xmlns:a16="http://schemas.microsoft.com/office/drawing/2014/main" id="{0798F1D3-8CB0-4A2E-A503-9F7733032B59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256" y="0"/>
            <a:ext cx="9133487" cy="914400"/>
          </a:xfrm>
          <a:prstGeom prst="rect">
            <a:avLst/>
          </a:prstGeom>
        </p:spPr>
      </p:pic>
      <p:sp>
        <p:nvSpPr>
          <p:cNvPr id="7" name="Title">
            <a:extLst>
              <a:ext uri="{FF2B5EF4-FFF2-40B4-BE49-F238E27FC236}">
                <a16:creationId xmlns:a16="http://schemas.microsoft.com/office/drawing/2014/main" id="{2F0A6D42-C096-4AD9-BDB9-1718899849C1}"/>
              </a:ext>
            </a:extLst>
          </p:cNvPr>
          <p:cNvSpPr txBox="1">
            <a:spLocks/>
          </p:cNvSpPr>
          <p:nvPr/>
        </p:nvSpPr>
        <p:spPr bwMode="blackWhite">
          <a:xfrm>
            <a:off x="-2960" y="297921"/>
            <a:ext cx="8477293" cy="615553"/>
          </a:xfrm>
          <a:prstGeom prst="rect">
            <a:avLst/>
          </a:prstGeom>
          <a:noFill/>
          <a:ln w="38100">
            <a:noFill/>
          </a:ln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3600" b="1" i="1" cap="none" spc="0">
                <a:solidFill>
                  <a:schemeClr val="tx2"/>
                </a:solidFill>
                <a:latin typeface="Acumin Pro ExtraCondensed" panose="020B0508020202020204" pitchFamily="34" charset="77"/>
              </a:defRPr>
            </a:lvl1pPr>
          </a:lstStyle>
          <a:p>
            <a:pPr lvl="0">
              <a:spcBef>
                <a:spcPct val="0"/>
              </a:spcBef>
            </a:pPr>
            <a:r>
              <a:rPr kumimoji="0" lang="en-US" sz="4000" i="0" u="none" strike="noStrike" kern="1200" cap="none" spc="0" normalizeH="0" baseline="0" noProof="0" dirty="0">
                <a:ln>
                  <a:noFill/>
                </a:ln>
                <a:solidFill>
                  <a:srgbClr val="CC99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j-cs"/>
              </a:rPr>
              <a:t>AUGMENTED DATASET</a:t>
            </a:r>
          </a:p>
        </p:txBody>
      </p:sp>
      <p:pic>
        <p:nvPicPr>
          <p:cNvPr id="8" name="Gold Triangle">
            <a:extLst>
              <a:ext uri="{FF2B5EF4-FFF2-40B4-BE49-F238E27FC236}">
                <a16:creationId xmlns:a16="http://schemas.microsoft.com/office/drawing/2014/main" id="{99A3AD3E-730B-4D23-B3B2-F19879A9A933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366000" y="0"/>
            <a:ext cx="1778000" cy="6858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A63E5FF-9DEF-4EA2-A69B-641E540F612B}"/>
              </a:ext>
            </a:extLst>
          </p:cNvPr>
          <p:cNvSpPr txBox="1"/>
          <p:nvPr/>
        </p:nvSpPr>
        <p:spPr>
          <a:xfrm>
            <a:off x="5256" y="913474"/>
            <a:ext cx="845294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>
                <a:latin typeface="Cambria" panose="02040503050406030204" pitchFamily="18" charset="0"/>
                <a:ea typeface="Cambria" panose="02040503050406030204" pitchFamily="18" charset="0"/>
              </a:rPr>
              <a:t>CORRELATION MATRIX [HEAT MAP]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EFC3B54-A35B-49F4-B5B7-B39539B2ED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1327" y="1425842"/>
            <a:ext cx="6400799" cy="476135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D0495C8-A592-4FC6-A36F-31E791EA0530}"/>
              </a:ext>
            </a:extLst>
          </p:cNvPr>
          <p:cNvSpPr txBox="1"/>
          <p:nvPr/>
        </p:nvSpPr>
        <p:spPr>
          <a:xfrm>
            <a:off x="5256" y="4791006"/>
            <a:ext cx="319514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POLYNOMIAL REGRESSION [SGD]  &amp; LINEAR REGRESSION MODEL</a:t>
            </a:r>
          </a:p>
        </p:txBody>
      </p:sp>
    </p:spTree>
    <p:extLst>
      <p:ext uri="{BB962C8B-B14F-4D97-AF65-F5344CB8AC3E}">
        <p14:creationId xmlns:p14="http://schemas.microsoft.com/office/powerpoint/2010/main" val="41706737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B13217-2197-4DC9-9EA3-3D4CAAC7D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74334" y="6181281"/>
            <a:ext cx="365760" cy="365760"/>
          </a:xfrm>
        </p:spPr>
        <p:txBody>
          <a:bodyPr/>
          <a:lstStyle/>
          <a:p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1</a:t>
            </a:r>
          </a:p>
        </p:txBody>
      </p:sp>
      <p:pic>
        <p:nvPicPr>
          <p:cNvPr id="6" name="Black Bar">
            <a:extLst>
              <a:ext uri="{FF2B5EF4-FFF2-40B4-BE49-F238E27FC236}">
                <a16:creationId xmlns:a16="http://schemas.microsoft.com/office/drawing/2014/main" id="{0798F1D3-8CB0-4A2E-A503-9F7733032B59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56" y="0"/>
            <a:ext cx="9138744" cy="914400"/>
          </a:xfrm>
          <a:prstGeom prst="rect">
            <a:avLst/>
          </a:prstGeom>
        </p:spPr>
      </p:pic>
      <p:sp>
        <p:nvSpPr>
          <p:cNvPr id="7" name="Title">
            <a:extLst>
              <a:ext uri="{FF2B5EF4-FFF2-40B4-BE49-F238E27FC236}">
                <a16:creationId xmlns:a16="http://schemas.microsoft.com/office/drawing/2014/main" id="{2F0A6D42-C096-4AD9-BDB9-1718899849C1}"/>
              </a:ext>
            </a:extLst>
          </p:cNvPr>
          <p:cNvSpPr txBox="1">
            <a:spLocks/>
          </p:cNvSpPr>
          <p:nvPr/>
        </p:nvSpPr>
        <p:spPr bwMode="blackWhite">
          <a:xfrm>
            <a:off x="-2960" y="297921"/>
            <a:ext cx="8477293" cy="615553"/>
          </a:xfrm>
          <a:prstGeom prst="rect">
            <a:avLst/>
          </a:prstGeom>
          <a:noFill/>
          <a:ln w="38100">
            <a:noFill/>
          </a:ln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3600" b="1" i="1" cap="none" spc="0">
                <a:solidFill>
                  <a:schemeClr val="tx2"/>
                </a:solidFill>
                <a:latin typeface="Acumin Pro ExtraCondensed" panose="020B0508020202020204" pitchFamily="34" charset="77"/>
              </a:defRPr>
            </a:lvl1pPr>
          </a:lstStyle>
          <a:p>
            <a:pPr lvl="0">
              <a:spcBef>
                <a:spcPct val="0"/>
              </a:spcBef>
            </a:pPr>
            <a:r>
              <a:rPr kumimoji="0" lang="en-US" sz="4000" i="0" u="none" strike="noStrike" kern="1200" cap="none" spc="0" normalizeH="0" baseline="0" noProof="0" dirty="0">
                <a:ln>
                  <a:noFill/>
                </a:ln>
                <a:solidFill>
                  <a:srgbClr val="CC99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j-cs"/>
              </a:rPr>
              <a:t>AUGMENTED DATASET</a:t>
            </a:r>
          </a:p>
        </p:txBody>
      </p:sp>
      <p:pic>
        <p:nvPicPr>
          <p:cNvPr id="8" name="Gold Triangle">
            <a:extLst>
              <a:ext uri="{FF2B5EF4-FFF2-40B4-BE49-F238E27FC236}">
                <a16:creationId xmlns:a16="http://schemas.microsoft.com/office/drawing/2014/main" id="{99A3AD3E-730B-4D23-B3B2-F19879A9A933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366000" y="0"/>
            <a:ext cx="1778000" cy="6858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A63E5FF-9DEF-4EA2-A69B-641E540F612B}"/>
              </a:ext>
            </a:extLst>
          </p:cNvPr>
          <p:cNvSpPr txBox="1"/>
          <p:nvPr/>
        </p:nvSpPr>
        <p:spPr>
          <a:xfrm>
            <a:off x="5256" y="913474"/>
            <a:ext cx="845294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>
                <a:latin typeface="Cambria" panose="02040503050406030204" pitchFamily="18" charset="0"/>
                <a:ea typeface="Cambria" panose="02040503050406030204" pitchFamily="18" charset="0"/>
              </a:rPr>
              <a:t>YEAR – CO</a:t>
            </a:r>
            <a:r>
              <a:rPr lang="en-US" sz="1500" b="1" baseline="-25000" dirty="0">
                <a:latin typeface="Cambria" panose="02040503050406030204" pitchFamily="18" charset="0"/>
                <a:ea typeface="Cambria" panose="02040503050406030204" pitchFamily="18" charset="0"/>
              </a:rPr>
              <a:t>2</a:t>
            </a:r>
            <a:r>
              <a:rPr lang="en-US" sz="1500" b="1" dirty="0">
                <a:latin typeface="Cambria" panose="02040503050406030204" pitchFamily="18" charset="0"/>
                <a:ea typeface="Cambria" panose="02040503050406030204" pitchFamily="18" charset="0"/>
              </a:rPr>
              <a:t> CONCENTRATION [PPM]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56CB492-60CB-4C91-B102-64E9B315F2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113" y="1269930"/>
            <a:ext cx="3876675" cy="273367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1C90D8E-5EDD-423E-83BC-3C12E8A991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31727" y="1269930"/>
            <a:ext cx="3867150" cy="267652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383D830-F302-44E1-B0C1-56CCB3F5E7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07677" y="4003605"/>
            <a:ext cx="3848100" cy="2667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9749E8F-A3D9-48A7-8A75-B926CCFBA045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3699" y="6482103"/>
            <a:ext cx="3560601" cy="37700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FF4D79B7-D626-4920-B3B6-D664B187140C}"/>
              </a:ext>
            </a:extLst>
          </p:cNvPr>
          <p:cNvSpPr txBox="1"/>
          <p:nvPr/>
        </p:nvSpPr>
        <p:spPr>
          <a:xfrm>
            <a:off x="702223" y="1783391"/>
            <a:ext cx="6858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LINEAR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248E951-DC12-4F60-8F83-982F386C2BF9}"/>
              </a:ext>
            </a:extLst>
          </p:cNvPr>
          <p:cNvSpPr txBox="1"/>
          <p:nvPr/>
        </p:nvSpPr>
        <p:spPr>
          <a:xfrm>
            <a:off x="4815639" y="1852192"/>
            <a:ext cx="1009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POLYNOMIAL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C9D420B-164A-4036-AFE7-32C0919A8EA6}"/>
              </a:ext>
            </a:extLst>
          </p:cNvPr>
          <p:cNvSpPr txBox="1"/>
          <p:nvPr/>
        </p:nvSpPr>
        <p:spPr>
          <a:xfrm>
            <a:off x="2868180" y="4495800"/>
            <a:ext cx="13435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POLYNOMIAL [SGD]</a:t>
            </a:r>
          </a:p>
        </p:txBody>
      </p:sp>
    </p:spTree>
    <p:extLst>
      <p:ext uri="{BB962C8B-B14F-4D97-AF65-F5344CB8AC3E}">
        <p14:creationId xmlns:p14="http://schemas.microsoft.com/office/powerpoint/2010/main" val="25199151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B13217-2197-4DC9-9EA3-3D4CAAC7D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74334" y="6181281"/>
            <a:ext cx="365760" cy="365760"/>
          </a:xfrm>
        </p:spPr>
        <p:txBody>
          <a:bodyPr/>
          <a:lstStyle/>
          <a:p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1</a:t>
            </a:r>
          </a:p>
        </p:txBody>
      </p:sp>
      <p:pic>
        <p:nvPicPr>
          <p:cNvPr id="6" name="Black Bar">
            <a:extLst>
              <a:ext uri="{FF2B5EF4-FFF2-40B4-BE49-F238E27FC236}">
                <a16:creationId xmlns:a16="http://schemas.microsoft.com/office/drawing/2014/main" id="{0798F1D3-8CB0-4A2E-A503-9F7733032B59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56" y="0"/>
            <a:ext cx="9138743" cy="914400"/>
          </a:xfrm>
          <a:prstGeom prst="rect">
            <a:avLst/>
          </a:prstGeom>
        </p:spPr>
      </p:pic>
      <p:sp>
        <p:nvSpPr>
          <p:cNvPr id="7" name="Title">
            <a:extLst>
              <a:ext uri="{FF2B5EF4-FFF2-40B4-BE49-F238E27FC236}">
                <a16:creationId xmlns:a16="http://schemas.microsoft.com/office/drawing/2014/main" id="{2F0A6D42-C096-4AD9-BDB9-1718899849C1}"/>
              </a:ext>
            </a:extLst>
          </p:cNvPr>
          <p:cNvSpPr txBox="1">
            <a:spLocks/>
          </p:cNvSpPr>
          <p:nvPr/>
        </p:nvSpPr>
        <p:spPr bwMode="blackWhite">
          <a:xfrm>
            <a:off x="-2960" y="297921"/>
            <a:ext cx="8477293" cy="615553"/>
          </a:xfrm>
          <a:prstGeom prst="rect">
            <a:avLst/>
          </a:prstGeom>
          <a:noFill/>
          <a:ln w="38100">
            <a:noFill/>
          </a:ln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3600" b="1" i="1" cap="none" spc="0">
                <a:solidFill>
                  <a:schemeClr val="tx2"/>
                </a:solidFill>
                <a:latin typeface="Acumin Pro ExtraCondensed" panose="020B0508020202020204" pitchFamily="34" charset="77"/>
              </a:defRPr>
            </a:lvl1pPr>
          </a:lstStyle>
          <a:p>
            <a:pPr lvl="0">
              <a:spcBef>
                <a:spcPct val="0"/>
              </a:spcBef>
            </a:pPr>
            <a:r>
              <a:rPr kumimoji="0" lang="en-US" sz="4000" i="0" u="none" strike="noStrike" kern="1200" cap="none" spc="0" normalizeH="0" baseline="0" noProof="0" dirty="0">
                <a:ln>
                  <a:noFill/>
                </a:ln>
                <a:solidFill>
                  <a:srgbClr val="CC99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j-cs"/>
              </a:rPr>
              <a:t>AUGMENTED DATASET</a:t>
            </a:r>
          </a:p>
        </p:txBody>
      </p:sp>
      <p:pic>
        <p:nvPicPr>
          <p:cNvPr id="8" name="Gold Triangle">
            <a:extLst>
              <a:ext uri="{FF2B5EF4-FFF2-40B4-BE49-F238E27FC236}">
                <a16:creationId xmlns:a16="http://schemas.microsoft.com/office/drawing/2014/main" id="{99A3AD3E-730B-4D23-B3B2-F19879A9A933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366000" y="0"/>
            <a:ext cx="177800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EA606B5-DF50-415E-BD03-8EBEA7142D39}"/>
              </a:ext>
            </a:extLst>
          </p:cNvPr>
          <p:cNvSpPr txBox="1"/>
          <p:nvPr/>
        </p:nvSpPr>
        <p:spPr>
          <a:xfrm>
            <a:off x="0" y="913474"/>
            <a:ext cx="845294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>
                <a:latin typeface="Cambria" panose="02040503050406030204" pitchFamily="18" charset="0"/>
                <a:ea typeface="Cambria" panose="02040503050406030204" pitchFamily="18" charset="0"/>
              </a:rPr>
              <a:t>YEAR – MEAN SEA LEVEL [CM]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749E8F-A3D9-48A7-8A75-B926CCFBA045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2960" y="6480996"/>
            <a:ext cx="3560601" cy="37700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BF5F1F9-D936-49CC-9F24-D258DDBFBB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35996" y="1236639"/>
            <a:ext cx="3829050" cy="268605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BA635FA-90CC-4B2D-B637-9CDED3044344}"/>
              </a:ext>
            </a:extLst>
          </p:cNvPr>
          <p:cNvSpPr txBox="1"/>
          <p:nvPr/>
        </p:nvSpPr>
        <p:spPr>
          <a:xfrm>
            <a:off x="4791709" y="1729081"/>
            <a:ext cx="1009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POLYNOMIAL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ECB89A-7FEE-45B9-8A80-477E26C190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8236" y="1227114"/>
            <a:ext cx="3819525" cy="27051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291D17A-F45B-41C3-9173-9B09CEBBE737}"/>
              </a:ext>
            </a:extLst>
          </p:cNvPr>
          <p:cNvSpPr txBox="1"/>
          <p:nvPr/>
        </p:nvSpPr>
        <p:spPr>
          <a:xfrm>
            <a:off x="736054" y="1789835"/>
            <a:ext cx="6858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LINEAR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38569B3-2D17-4576-8C72-D02D9DF689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35758" y="3932214"/>
            <a:ext cx="3781425" cy="269557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0051BA1-28EE-4859-95BB-F9F27B4A83FA}"/>
              </a:ext>
            </a:extLst>
          </p:cNvPr>
          <p:cNvSpPr txBox="1"/>
          <p:nvPr/>
        </p:nvSpPr>
        <p:spPr>
          <a:xfrm>
            <a:off x="2848127" y="4343400"/>
            <a:ext cx="13435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POLYNOMIAL [SGD]</a:t>
            </a:r>
          </a:p>
        </p:txBody>
      </p:sp>
    </p:spTree>
    <p:extLst>
      <p:ext uri="{BB962C8B-B14F-4D97-AF65-F5344CB8AC3E}">
        <p14:creationId xmlns:p14="http://schemas.microsoft.com/office/powerpoint/2010/main" val="35905313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41A4344-9636-3240-BE56-2905931448BB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468" y="6480996"/>
            <a:ext cx="3560601" cy="377004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474334" y="6181281"/>
            <a:ext cx="365760" cy="365760"/>
          </a:xfrm>
        </p:spPr>
        <p:txBody>
          <a:bodyPr/>
          <a:lstStyle/>
          <a:p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1</a:t>
            </a:r>
          </a:p>
        </p:txBody>
      </p:sp>
      <p:pic>
        <p:nvPicPr>
          <p:cNvPr id="6" name="Black Bar">
            <a:extLst>
              <a:ext uri="{FF2B5EF4-FFF2-40B4-BE49-F238E27FC236}">
                <a16:creationId xmlns:a16="http://schemas.microsoft.com/office/drawing/2014/main" id="{87C91AFD-CCD5-AA40-82FE-4B69C6151917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256" y="0"/>
            <a:ext cx="9130275" cy="914400"/>
          </a:xfrm>
          <a:prstGeom prst="rect">
            <a:avLst/>
          </a:prstGeom>
        </p:spPr>
      </p:pic>
      <p:sp>
        <p:nvSpPr>
          <p:cNvPr id="7" name="Title">
            <a:extLst>
              <a:ext uri="{FF2B5EF4-FFF2-40B4-BE49-F238E27FC236}">
                <a16:creationId xmlns:a16="http://schemas.microsoft.com/office/drawing/2014/main" id="{73768DE6-FB80-874D-8DE0-986B46F1FD05}"/>
              </a:ext>
            </a:extLst>
          </p:cNvPr>
          <p:cNvSpPr txBox="1">
            <a:spLocks/>
          </p:cNvSpPr>
          <p:nvPr/>
        </p:nvSpPr>
        <p:spPr bwMode="blackWhite">
          <a:xfrm>
            <a:off x="8468" y="298847"/>
            <a:ext cx="8465866" cy="615553"/>
          </a:xfrm>
          <a:prstGeom prst="rect">
            <a:avLst/>
          </a:prstGeom>
          <a:noFill/>
          <a:ln w="38100">
            <a:noFill/>
          </a:ln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3600" b="1" i="1" cap="none" spc="0">
                <a:solidFill>
                  <a:schemeClr val="tx2"/>
                </a:solidFill>
                <a:latin typeface="Acumin Pro ExtraCondensed" panose="020B0508020202020204" pitchFamily="34" charset="77"/>
              </a:defRPr>
            </a:lvl1pPr>
          </a:lstStyle>
          <a:p>
            <a:pPr lvl="0">
              <a:spcBef>
                <a:spcPct val="0"/>
              </a:spcBef>
            </a:pPr>
            <a:r>
              <a:rPr kumimoji="0" lang="en-US" sz="4000" i="0" u="none" strike="noStrike" kern="1200" cap="none" spc="0" normalizeH="0" baseline="0" noProof="0" dirty="0">
                <a:ln>
                  <a:noFill/>
                </a:ln>
                <a:solidFill>
                  <a:srgbClr val="CC99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j-cs"/>
              </a:rPr>
              <a:t>PROBLEM STATEMENT</a:t>
            </a:r>
          </a:p>
        </p:txBody>
      </p:sp>
      <p:pic>
        <p:nvPicPr>
          <p:cNvPr id="9" name="Black Bar">
            <a:extLst>
              <a:ext uri="{FF2B5EF4-FFF2-40B4-BE49-F238E27FC236}">
                <a16:creationId xmlns:a16="http://schemas.microsoft.com/office/drawing/2014/main" id="{3D77D117-2B8C-44FE-961F-A0AB935E6CB4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3310592"/>
            <a:ext cx="9130275" cy="914400"/>
          </a:xfrm>
          <a:prstGeom prst="rect">
            <a:avLst/>
          </a:prstGeom>
        </p:spPr>
      </p:pic>
      <p:sp>
        <p:nvSpPr>
          <p:cNvPr id="10" name="Title">
            <a:extLst>
              <a:ext uri="{FF2B5EF4-FFF2-40B4-BE49-F238E27FC236}">
                <a16:creationId xmlns:a16="http://schemas.microsoft.com/office/drawing/2014/main" id="{09ECFEE6-0582-4FA2-945B-2D97E62ACF3B}"/>
              </a:ext>
            </a:extLst>
          </p:cNvPr>
          <p:cNvSpPr txBox="1">
            <a:spLocks/>
          </p:cNvSpPr>
          <p:nvPr/>
        </p:nvSpPr>
        <p:spPr bwMode="blackWhite">
          <a:xfrm>
            <a:off x="3212" y="3609439"/>
            <a:ext cx="8465866" cy="615553"/>
          </a:xfrm>
          <a:prstGeom prst="rect">
            <a:avLst/>
          </a:prstGeom>
          <a:noFill/>
          <a:ln w="38100">
            <a:noFill/>
          </a:ln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3600" b="1" i="1" cap="none" spc="0">
                <a:solidFill>
                  <a:schemeClr val="tx2"/>
                </a:solidFill>
                <a:latin typeface="Acumin Pro ExtraCondensed" panose="020B0508020202020204" pitchFamily="34" charset="77"/>
              </a:defRPr>
            </a:lvl1pPr>
          </a:lstStyle>
          <a:p>
            <a:pPr lvl="0">
              <a:spcBef>
                <a:spcPct val="0"/>
              </a:spcBef>
            </a:pPr>
            <a:r>
              <a:rPr kumimoji="0" lang="en-US" sz="4000" i="0" u="none" strike="noStrike" kern="1200" cap="none" spc="0" normalizeH="0" baseline="0" noProof="0" dirty="0">
                <a:ln>
                  <a:noFill/>
                </a:ln>
                <a:solidFill>
                  <a:srgbClr val="CC99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j-cs"/>
              </a:rPr>
              <a:t>OBJECTIVE</a:t>
            </a:r>
          </a:p>
        </p:txBody>
      </p:sp>
      <p:pic>
        <p:nvPicPr>
          <p:cNvPr id="8" name="Gold Triangle">
            <a:extLst>
              <a:ext uri="{FF2B5EF4-FFF2-40B4-BE49-F238E27FC236}">
                <a16:creationId xmlns:a16="http://schemas.microsoft.com/office/drawing/2014/main" id="{6C3B8210-1510-C644-9CE9-0E6E1BA9961F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366000" y="0"/>
            <a:ext cx="1778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3713ACA-F803-432A-95F1-F383BC424CCF}"/>
              </a:ext>
            </a:extLst>
          </p:cNvPr>
          <p:cNvSpPr txBox="1"/>
          <p:nvPr/>
        </p:nvSpPr>
        <p:spPr>
          <a:xfrm>
            <a:off x="1988245" y="1512331"/>
            <a:ext cx="449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“Global warming is affecting our environment at an ever-increasing rate and our actions to tackle the change are rather limited”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8BF498D-85D4-41E3-89DE-BD3400CDCA73}"/>
              </a:ext>
            </a:extLst>
          </p:cNvPr>
          <p:cNvSpPr txBox="1"/>
          <p:nvPr/>
        </p:nvSpPr>
        <p:spPr>
          <a:xfrm>
            <a:off x="1872466" y="4752829"/>
            <a:ext cx="472735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“Using Machine Learning algorithms to predict the amount of Greenland Ice sheet that will melt by the year 2100 at given rate of rise of factors affecting global warming”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B13217-2197-4DC9-9EA3-3D4CAAC7D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74334" y="6181281"/>
            <a:ext cx="365760" cy="365760"/>
          </a:xfrm>
        </p:spPr>
        <p:txBody>
          <a:bodyPr/>
          <a:lstStyle/>
          <a:p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1</a:t>
            </a:r>
          </a:p>
        </p:txBody>
      </p:sp>
      <p:pic>
        <p:nvPicPr>
          <p:cNvPr id="6" name="Black Bar">
            <a:extLst>
              <a:ext uri="{FF2B5EF4-FFF2-40B4-BE49-F238E27FC236}">
                <a16:creationId xmlns:a16="http://schemas.microsoft.com/office/drawing/2014/main" id="{0798F1D3-8CB0-4A2E-A503-9F7733032B59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56" y="0"/>
            <a:ext cx="9138743" cy="914400"/>
          </a:xfrm>
          <a:prstGeom prst="rect">
            <a:avLst/>
          </a:prstGeom>
        </p:spPr>
      </p:pic>
      <p:sp>
        <p:nvSpPr>
          <p:cNvPr id="7" name="Title">
            <a:extLst>
              <a:ext uri="{FF2B5EF4-FFF2-40B4-BE49-F238E27FC236}">
                <a16:creationId xmlns:a16="http://schemas.microsoft.com/office/drawing/2014/main" id="{2F0A6D42-C096-4AD9-BDB9-1718899849C1}"/>
              </a:ext>
            </a:extLst>
          </p:cNvPr>
          <p:cNvSpPr txBox="1">
            <a:spLocks/>
          </p:cNvSpPr>
          <p:nvPr/>
        </p:nvSpPr>
        <p:spPr bwMode="blackWhite">
          <a:xfrm>
            <a:off x="-2960" y="297921"/>
            <a:ext cx="8477293" cy="615553"/>
          </a:xfrm>
          <a:prstGeom prst="rect">
            <a:avLst/>
          </a:prstGeom>
          <a:noFill/>
          <a:ln w="38100">
            <a:noFill/>
          </a:ln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3600" b="1" i="1" cap="none" spc="0">
                <a:solidFill>
                  <a:schemeClr val="tx2"/>
                </a:solidFill>
                <a:latin typeface="Acumin Pro ExtraCondensed" panose="020B0508020202020204" pitchFamily="34" charset="77"/>
              </a:defRPr>
            </a:lvl1pPr>
          </a:lstStyle>
          <a:p>
            <a:pPr lvl="0">
              <a:spcBef>
                <a:spcPct val="0"/>
              </a:spcBef>
            </a:pPr>
            <a:r>
              <a:rPr kumimoji="0" lang="en-US" sz="4000" i="0" u="none" strike="noStrike" kern="1200" cap="none" spc="0" normalizeH="0" baseline="0" noProof="0" dirty="0">
                <a:ln>
                  <a:noFill/>
                </a:ln>
                <a:solidFill>
                  <a:srgbClr val="CC99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j-cs"/>
              </a:rPr>
              <a:t>AUGMENTED DATASET</a:t>
            </a:r>
          </a:p>
        </p:txBody>
      </p:sp>
      <p:pic>
        <p:nvPicPr>
          <p:cNvPr id="8" name="Gold Triangle">
            <a:extLst>
              <a:ext uri="{FF2B5EF4-FFF2-40B4-BE49-F238E27FC236}">
                <a16:creationId xmlns:a16="http://schemas.microsoft.com/office/drawing/2014/main" id="{99A3AD3E-730B-4D23-B3B2-F19879A9A933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366000" y="0"/>
            <a:ext cx="177800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F2360F9-B591-43DC-A435-2613DD86A8D2}"/>
              </a:ext>
            </a:extLst>
          </p:cNvPr>
          <p:cNvSpPr txBox="1"/>
          <p:nvPr/>
        </p:nvSpPr>
        <p:spPr>
          <a:xfrm>
            <a:off x="0" y="913474"/>
            <a:ext cx="845294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>
                <a:latin typeface="Cambria" panose="02040503050406030204" pitchFamily="18" charset="0"/>
                <a:ea typeface="Cambria" panose="02040503050406030204" pitchFamily="18" charset="0"/>
              </a:rPr>
              <a:t>YEAR – TEMPERATURE [°C]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749E8F-A3D9-48A7-8A75-B926CCFBA045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2960" y="6480996"/>
            <a:ext cx="3560601" cy="37700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ABD32D9-D9A2-4CD7-A3B8-0FE9124C9F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59560" y="3922689"/>
            <a:ext cx="3924300" cy="264795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82AF1C3-DAEF-452E-8001-C35BEE46435D}"/>
              </a:ext>
            </a:extLst>
          </p:cNvPr>
          <p:cNvSpPr txBox="1"/>
          <p:nvPr/>
        </p:nvSpPr>
        <p:spPr>
          <a:xfrm>
            <a:off x="2892114" y="4296946"/>
            <a:ext cx="13435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POLYNOMIAL [SGD]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512489-B9B7-4166-B306-41CFC32327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12197" y="1227114"/>
            <a:ext cx="3743325" cy="264795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4445A2F-FBA0-4A44-987B-483D522E8BB8}"/>
              </a:ext>
            </a:extLst>
          </p:cNvPr>
          <p:cNvSpPr txBox="1"/>
          <p:nvPr/>
        </p:nvSpPr>
        <p:spPr>
          <a:xfrm>
            <a:off x="4829809" y="1549353"/>
            <a:ext cx="1009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POLYNOMIAL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BD1B496-BE9A-49DD-B95E-F84A5B704AA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7051" y="1236604"/>
            <a:ext cx="3924300" cy="267652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FFEB2FE-B102-47D2-9681-1372BB3D7A47}"/>
              </a:ext>
            </a:extLst>
          </p:cNvPr>
          <p:cNvSpPr txBox="1"/>
          <p:nvPr/>
        </p:nvSpPr>
        <p:spPr>
          <a:xfrm>
            <a:off x="914400" y="1562304"/>
            <a:ext cx="6858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LINEAR</a:t>
            </a:r>
          </a:p>
        </p:txBody>
      </p:sp>
    </p:spTree>
    <p:extLst>
      <p:ext uri="{BB962C8B-B14F-4D97-AF65-F5344CB8AC3E}">
        <p14:creationId xmlns:p14="http://schemas.microsoft.com/office/powerpoint/2010/main" val="730034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B13217-2197-4DC9-9EA3-3D4CAAC7D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74334" y="6181281"/>
            <a:ext cx="365760" cy="365760"/>
          </a:xfrm>
        </p:spPr>
        <p:txBody>
          <a:bodyPr/>
          <a:lstStyle/>
          <a:p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1</a:t>
            </a:r>
          </a:p>
        </p:txBody>
      </p:sp>
      <p:pic>
        <p:nvPicPr>
          <p:cNvPr id="6" name="Black Bar">
            <a:extLst>
              <a:ext uri="{FF2B5EF4-FFF2-40B4-BE49-F238E27FC236}">
                <a16:creationId xmlns:a16="http://schemas.microsoft.com/office/drawing/2014/main" id="{0798F1D3-8CB0-4A2E-A503-9F7733032B59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56" y="0"/>
            <a:ext cx="9138743" cy="914400"/>
          </a:xfrm>
          <a:prstGeom prst="rect">
            <a:avLst/>
          </a:prstGeom>
        </p:spPr>
      </p:pic>
      <p:sp>
        <p:nvSpPr>
          <p:cNvPr id="7" name="Title">
            <a:extLst>
              <a:ext uri="{FF2B5EF4-FFF2-40B4-BE49-F238E27FC236}">
                <a16:creationId xmlns:a16="http://schemas.microsoft.com/office/drawing/2014/main" id="{2F0A6D42-C096-4AD9-BDB9-1718899849C1}"/>
              </a:ext>
            </a:extLst>
          </p:cNvPr>
          <p:cNvSpPr txBox="1">
            <a:spLocks/>
          </p:cNvSpPr>
          <p:nvPr/>
        </p:nvSpPr>
        <p:spPr bwMode="blackWhite">
          <a:xfrm>
            <a:off x="-2960" y="297921"/>
            <a:ext cx="8477293" cy="615553"/>
          </a:xfrm>
          <a:prstGeom prst="rect">
            <a:avLst/>
          </a:prstGeom>
          <a:noFill/>
          <a:ln w="38100">
            <a:noFill/>
          </a:ln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3600" b="1" i="1" cap="none" spc="0">
                <a:solidFill>
                  <a:schemeClr val="tx2"/>
                </a:solidFill>
                <a:latin typeface="Acumin Pro ExtraCondensed" panose="020B0508020202020204" pitchFamily="34" charset="77"/>
              </a:defRPr>
            </a:lvl1pPr>
          </a:lstStyle>
          <a:p>
            <a:pPr lvl="0">
              <a:spcBef>
                <a:spcPct val="0"/>
              </a:spcBef>
            </a:pPr>
            <a:r>
              <a:rPr kumimoji="0" lang="en-US" sz="4000" i="0" u="none" strike="noStrike" kern="1200" cap="none" spc="0" normalizeH="0" baseline="0" noProof="0" dirty="0">
                <a:ln>
                  <a:noFill/>
                </a:ln>
                <a:solidFill>
                  <a:srgbClr val="CC99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j-cs"/>
              </a:rPr>
              <a:t>AUGMENTED DATASET</a:t>
            </a:r>
          </a:p>
        </p:txBody>
      </p:sp>
      <p:pic>
        <p:nvPicPr>
          <p:cNvPr id="8" name="Gold Triangle">
            <a:extLst>
              <a:ext uri="{FF2B5EF4-FFF2-40B4-BE49-F238E27FC236}">
                <a16:creationId xmlns:a16="http://schemas.microsoft.com/office/drawing/2014/main" id="{99A3AD3E-730B-4D23-B3B2-F19879A9A933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366000" y="0"/>
            <a:ext cx="1778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9749E8F-A3D9-48A7-8A75-B926CCFBA045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2960" y="6480996"/>
            <a:ext cx="3560601" cy="37700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399C6C4-AA45-466D-8F5C-2E132D5FB647}"/>
              </a:ext>
            </a:extLst>
          </p:cNvPr>
          <p:cNvSpPr txBox="1"/>
          <p:nvPr/>
        </p:nvSpPr>
        <p:spPr>
          <a:xfrm>
            <a:off x="0" y="913474"/>
            <a:ext cx="845294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>
                <a:latin typeface="Cambria" panose="02040503050406030204" pitchFamily="18" charset="0"/>
                <a:ea typeface="Cambria" panose="02040503050406030204" pitchFamily="18" charset="0"/>
              </a:rPr>
              <a:t>YEAR – GREENLAND ICE MASS [GT]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B8F3CA8-4B9C-416F-8DFC-217F57B75D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611" y="1236639"/>
            <a:ext cx="3914775" cy="26670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9D0EDFD-AF88-4F75-8FBF-7E79DEDFF991}"/>
              </a:ext>
            </a:extLst>
          </p:cNvPr>
          <p:cNvSpPr txBox="1"/>
          <p:nvPr/>
        </p:nvSpPr>
        <p:spPr>
          <a:xfrm>
            <a:off x="3126991" y="1529027"/>
            <a:ext cx="6858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LINEAR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A465DFC-0985-4799-A6C4-9A1779CDFC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35686" y="1241401"/>
            <a:ext cx="3857625" cy="267652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C912929-6764-450B-A296-A861A819A6B1}"/>
              </a:ext>
            </a:extLst>
          </p:cNvPr>
          <p:cNvSpPr txBox="1"/>
          <p:nvPr/>
        </p:nvSpPr>
        <p:spPr>
          <a:xfrm>
            <a:off x="7058782" y="1529026"/>
            <a:ext cx="10092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POLYNOMIAL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9B96B7E4-2558-47F3-BA1C-B0C98C0CC2F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37048" y="3908616"/>
            <a:ext cx="3876675" cy="263842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890A4C30-44B9-411C-9455-68CC9FB055EA}"/>
              </a:ext>
            </a:extLst>
          </p:cNvPr>
          <p:cNvSpPr txBox="1"/>
          <p:nvPr/>
        </p:nvSpPr>
        <p:spPr>
          <a:xfrm>
            <a:off x="4572000" y="4191000"/>
            <a:ext cx="13435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POLYNOMIAL [SGD]</a:t>
            </a:r>
          </a:p>
        </p:txBody>
      </p:sp>
    </p:spTree>
    <p:extLst>
      <p:ext uri="{BB962C8B-B14F-4D97-AF65-F5344CB8AC3E}">
        <p14:creationId xmlns:p14="http://schemas.microsoft.com/office/powerpoint/2010/main" val="8686149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41A4344-9636-3240-BE56-2905931448BB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6481736"/>
            <a:ext cx="3560601" cy="377004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474334" y="6181281"/>
            <a:ext cx="365760" cy="365760"/>
          </a:xfrm>
        </p:spPr>
        <p:txBody>
          <a:bodyPr/>
          <a:lstStyle/>
          <a:p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1</a:t>
            </a:r>
          </a:p>
        </p:txBody>
      </p:sp>
      <p:pic>
        <p:nvPicPr>
          <p:cNvPr id="6" name="Black Bar">
            <a:extLst>
              <a:ext uri="{FF2B5EF4-FFF2-40B4-BE49-F238E27FC236}">
                <a16:creationId xmlns:a16="http://schemas.microsoft.com/office/drawing/2014/main" id="{87C91AFD-CCD5-AA40-82FE-4B69C6151917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256" y="0"/>
            <a:ext cx="9138743" cy="914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FBEAEB4-03E3-4357-88CB-7D61AFCB9889}"/>
              </a:ext>
            </a:extLst>
          </p:cNvPr>
          <p:cNvSpPr txBox="1"/>
          <p:nvPr/>
        </p:nvSpPr>
        <p:spPr>
          <a:xfrm>
            <a:off x="0" y="206514"/>
            <a:ext cx="9144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spcBef>
                <a:spcPct val="0"/>
              </a:spcBef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CC99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j-cs"/>
              </a:rPr>
              <a:t>MODEL EVALUATION</a:t>
            </a:r>
          </a:p>
        </p:txBody>
      </p:sp>
      <p:graphicFrame>
        <p:nvGraphicFramePr>
          <p:cNvPr id="3" name="Table 10">
            <a:extLst>
              <a:ext uri="{FF2B5EF4-FFF2-40B4-BE49-F238E27FC236}">
                <a16:creationId xmlns:a16="http://schemas.microsoft.com/office/drawing/2014/main" id="{F7D11A7C-8983-457A-866B-550E72AD6A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1433668"/>
              </p:ext>
            </p:extLst>
          </p:nvPr>
        </p:nvGraphicFramePr>
        <p:xfrm>
          <a:off x="609600" y="1960708"/>
          <a:ext cx="7055798" cy="3474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78372">
                  <a:extLst>
                    <a:ext uri="{9D8B030D-6E8A-4147-A177-3AD203B41FA5}">
                      <a16:colId xmlns:a16="http://schemas.microsoft.com/office/drawing/2014/main" val="3858383287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948248774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70330352"/>
                    </a:ext>
                  </a:extLst>
                </a:gridCol>
                <a:gridCol w="2100826">
                  <a:extLst>
                    <a:ext uri="{9D8B030D-6E8A-4147-A177-3AD203B41FA5}">
                      <a16:colId xmlns:a16="http://schemas.microsoft.com/office/drawing/2014/main" val="1411734"/>
                    </a:ext>
                  </a:extLst>
                </a:gridCol>
              </a:tblGrid>
              <a:tr h="137160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LINEAR REGRESSION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POLYNOMIAL REGRESSION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POLYNOMIAL REGRESSION [SGD]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274474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R-Squared Score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0.99996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0.99984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0.99674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5156253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Training Loss</a:t>
                      </a:r>
                    </a:p>
                    <a:p>
                      <a:pPr algn="ctr"/>
                      <a:r>
                        <a:rPr lang="en-US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Greenland Ice Mass [GT]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82.70976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118.65132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2550.54848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18393216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Validation Loss</a:t>
                      </a:r>
                    </a:p>
                    <a:p>
                      <a:pPr algn="ctr"/>
                      <a:r>
                        <a:rPr lang="en-US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Greenland Ice Mass [GT]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118.33943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237.99721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6747.88796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9969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Model Fit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Near Perfect Fit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Slight Overfit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Overfit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26495216"/>
                  </a:ext>
                </a:extLst>
              </a:tr>
            </a:tbl>
          </a:graphicData>
        </a:graphic>
      </p:graphicFrame>
      <p:pic>
        <p:nvPicPr>
          <p:cNvPr id="8" name="Gold Triangle">
            <a:extLst>
              <a:ext uri="{FF2B5EF4-FFF2-40B4-BE49-F238E27FC236}">
                <a16:creationId xmlns:a16="http://schemas.microsoft.com/office/drawing/2014/main" id="{6C3B8210-1510-C644-9CE9-0E6E1BA9961F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366000" y="0"/>
            <a:ext cx="1778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41A4344-9636-3240-BE56-2905931448BB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6481736"/>
            <a:ext cx="3560601" cy="377004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474334" y="6181281"/>
            <a:ext cx="365760" cy="365760"/>
          </a:xfrm>
        </p:spPr>
        <p:txBody>
          <a:bodyPr/>
          <a:lstStyle/>
          <a:p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1</a:t>
            </a:r>
          </a:p>
        </p:txBody>
      </p:sp>
      <p:pic>
        <p:nvPicPr>
          <p:cNvPr id="6" name="Black Bar">
            <a:extLst>
              <a:ext uri="{FF2B5EF4-FFF2-40B4-BE49-F238E27FC236}">
                <a16:creationId xmlns:a16="http://schemas.microsoft.com/office/drawing/2014/main" id="{87C91AFD-CCD5-AA40-82FE-4B69C6151917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256" y="0"/>
            <a:ext cx="9138743" cy="914400"/>
          </a:xfrm>
          <a:prstGeom prst="rect">
            <a:avLst/>
          </a:prstGeom>
        </p:spPr>
      </p:pic>
      <p:pic>
        <p:nvPicPr>
          <p:cNvPr id="8" name="Gold Triangle">
            <a:extLst>
              <a:ext uri="{FF2B5EF4-FFF2-40B4-BE49-F238E27FC236}">
                <a16:creationId xmlns:a16="http://schemas.microsoft.com/office/drawing/2014/main" id="{6C3B8210-1510-C644-9CE9-0E6E1BA9961F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366000" y="0"/>
            <a:ext cx="1778000" cy="6858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FBEAEB4-03E3-4357-88CB-7D61AFCB9889}"/>
              </a:ext>
            </a:extLst>
          </p:cNvPr>
          <p:cNvSpPr txBox="1"/>
          <p:nvPr/>
        </p:nvSpPr>
        <p:spPr>
          <a:xfrm>
            <a:off x="0" y="206514"/>
            <a:ext cx="9144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spcBef>
                <a:spcPct val="0"/>
              </a:spcBef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CC99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j-cs"/>
              </a:rPr>
              <a:t>CONCLUSION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80BAF5-8243-4C38-A4B4-6C811FB212C7}"/>
              </a:ext>
            </a:extLst>
          </p:cNvPr>
          <p:cNvSpPr txBox="1"/>
          <p:nvPr/>
        </p:nvSpPr>
        <p:spPr>
          <a:xfrm>
            <a:off x="1" y="919579"/>
            <a:ext cx="83820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</a:rPr>
              <a:t>According to our model (all three), the projected Greenland Ice Sheet melt over the course of next 80 years will raise global mean sea levels by at least 21 cm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</a:rPr>
              <a:t>In comparison, sea level rose by this much over the course of last 150 years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DCE2EDF-E954-41E2-ACFD-6925CDA530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18331" y="1963160"/>
            <a:ext cx="2286001" cy="24700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6DBFA01-1F4A-4E4A-A008-AA38FCFF57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4191001" y="1963160"/>
            <a:ext cx="2286002" cy="247001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171AC7B-8C01-4BC2-B51A-3546D6AF3F25}"/>
              </a:ext>
            </a:extLst>
          </p:cNvPr>
          <p:cNvSpPr txBox="1"/>
          <p:nvPr/>
        </p:nvSpPr>
        <p:spPr>
          <a:xfrm>
            <a:off x="0" y="4614982"/>
            <a:ext cx="784564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</a:rPr>
              <a:t>World will perhaps face the biggest humanitarian and environmental crisis it has ever faced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</a:rPr>
              <a:t>Climate change in Greenland has already crossed the point of no return (early 2000s)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</a:rPr>
              <a:t>Global Warming, we cannot stop it, but can surely slow it down and the greatest tool at our disposal to help us achieve this is Machine Learning and Artificial Intelligence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7CC2A94-9FAC-4131-86BE-E8A53D36BCA2}"/>
              </a:ext>
            </a:extLst>
          </p:cNvPr>
          <p:cNvSpPr txBox="1"/>
          <p:nvPr/>
        </p:nvSpPr>
        <p:spPr>
          <a:xfrm>
            <a:off x="4046524" y="4110009"/>
            <a:ext cx="24250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>
                <a:highlight>
                  <a:srgbClr val="FFFF00"/>
                </a:highlight>
                <a:latin typeface="Cambria" panose="02040503050406030204" pitchFamily="18" charset="0"/>
                <a:ea typeface="Cambria" panose="02040503050406030204" pitchFamily="18" charset="0"/>
              </a:rPr>
              <a:t>FLORIDA 2020 &gt;&gt;&gt; 2100</a:t>
            </a:r>
          </a:p>
        </p:txBody>
      </p:sp>
    </p:spTree>
    <p:extLst>
      <p:ext uri="{BB962C8B-B14F-4D97-AF65-F5344CB8AC3E}">
        <p14:creationId xmlns:p14="http://schemas.microsoft.com/office/powerpoint/2010/main" val="22946650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41A4344-9636-3240-BE56-2905931448BB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6481736"/>
            <a:ext cx="3560601" cy="377004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474334" y="6181281"/>
            <a:ext cx="365760" cy="365760"/>
          </a:xfrm>
        </p:spPr>
        <p:txBody>
          <a:bodyPr/>
          <a:lstStyle/>
          <a:p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1</a:t>
            </a:r>
          </a:p>
        </p:txBody>
      </p:sp>
      <p:pic>
        <p:nvPicPr>
          <p:cNvPr id="6" name="Black Bar">
            <a:extLst>
              <a:ext uri="{FF2B5EF4-FFF2-40B4-BE49-F238E27FC236}">
                <a16:creationId xmlns:a16="http://schemas.microsoft.com/office/drawing/2014/main" id="{87C91AFD-CCD5-AA40-82FE-4B69C6151917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256" y="0"/>
            <a:ext cx="9138743" cy="914400"/>
          </a:xfrm>
          <a:prstGeom prst="rect">
            <a:avLst/>
          </a:prstGeom>
        </p:spPr>
      </p:pic>
      <p:pic>
        <p:nvPicPr>
          <p:cNvPr id="8" name="Gold Triangle">
            <a:extLst>
              <a:ext uri="{FF2B5EF4-FFF2-40B4-BE49-F238E27FC236}">
                <a16:creationId xmlns:a16="http://schemas.microsoft.com/office/drawing/2014/main" id="{6C3B8210-1510-C644-9CE9-0E6E1BA9961F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366000" y="0"/>
            <a:ext cx="1778000" cy="6858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FBEAEB4-03E3-4357-88CB-7D61AFCB9889}"/>
              </a:ext>
            </a:extLst>
          </p:cNvPr>
          <p:cNvSpPr txBox="1"/>
          <p:nvPr/>
        </p:nvSpPr>
        <p:spPr>
          <a:xfrm>
            <a:off x="0" y="206514"/>
            <a:ext cx="9144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spcBef>
                <a:spcPct val="0"/>
              </a:spcBef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CC99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j-cs"/>
              </a:rPr>
              <a:t>WHAT COMES NEXT?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80BAF5-8243-4C38-A4B4-6C811FB212C7}"/>
              </a:ext>
            </a:extLst>
          </p:cNvPr>
          <p:cNvSpPr txBox="1"/>
          <p:nvPr/>
        </p:nvSpPr>
        <p:spPr>
          <a:xfrm>
            <a:off x="838200" y="1690062"/>
            <a:ext cx="6857999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Nuanced hyper parameter tuning could yield better results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0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Implementing Neural Networks and Physics based Machine Learning Models for forecasting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0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Including more features in the dataset such as atmospheric water vapor concentration, atmospheric currents, ice sheet area, Earth’s albedo, deforestation, etcetera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0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Using bigger datasets with data points for daily or even monthly anomalies could yield better results</a:t>
            </a:r>
          </a:p>
        </p:txBody>
      </p:sp>
    </p:spTree>
    <p:extLst>
      <p:ext uri="{BB962C8B-B14F-4D97-AF65-F5344CB8AC3E}">
        <p14:creationId xmlns:p14="http://schemas.microsoft.com/office/powerpoint/2010/main" val="706008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41A4344-9636-3240-BE56-2905931448BB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6481736"/>
            <a:ext cx="3560601" cy="377004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474334" y="6181281"/>
            <a:ext cx="365760" cy="365760"/>
          </a:xfrm>
        </p:spPr>
        <p:txBody>
          <a:bodyPr/>
          <a:lstStyle/>
          <a:p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1</a:t>
            </a:r>
          </a:p>
        </p:txBody>
      </p:sp>
      <p:pic>
        <p:nvPicPr>
          <p:cNvPr id="6" name="Black Bar">
            <a:extLst>
              <a:ext uri="{FF2B5EF4-FFF2-40B4-BE49-F238E27FC236}">
                <a16:creationId xmlns:a16="http://schemas.microsoft.com/office/drawing/2014/main" id="{87C91AFD-CCD5-AA40-82FE-4B69C6151917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256" y="0"/>
            <a:ext cx="9138743" cy="3429000"/>
          </a:xfrm>
          <a:prstGeom prst="rect">
            <a:avLst/>
          </a:prstGeom>
        </p:spPr>
      </p:pic>
      <p:pic>
        <p:nvPicPr>
          <p:cNvPr id="8" name="Gold Triangle">
            <a:extLst>
              <a:ext uri="{FF2B5EF4-FFF2-40B4-BE49-F238E27FC236}">
                <a16:creationId xmlns:a16="http://schemas.microsoft.com/office/drawing/2014/main" id="{6C3B8210-1510-C644-9CE9-0E6E1BA9961F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366000" y="0"/>
            <a:ext cx="1778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85ABD34-A65D-48F9-965E-50F4489D9432}"/>
              </a:ext>
            </a:extLst>
          </p:cNvPr>
          <p:cNvSpPr txBox="1"/>
          <p:nvPr/>
        </p:nvSpPr>
        <p:spPr>
          <a:xfrm>
            <a:off x="1780300" y="2274838"/>
            <a:ext cx="5181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THANK</a:t>
            </a:r>
          </a:p>
          <a:p>
            <a:pPr algn="ctr"/>
            <a:r>
              <a:rPr lang="en-US" sz="7200" b="1" dirty="0">
                <a:latin typeface="Cambria" panose="02040503050406030204" pitchFamily="18" charset="0"/>
                <a:ea typeface="Cambria" panose="02040503050406030204" pitchFamily="18" charset="0"/>
              </a:rPr>
              <a:t>YOU</a:t>
            </a:r>
          </a:p>
        </p:txBody>
      </p:sp>
    </p:spTree>
    <p:extLst>
      <p:ext uri="{BB962C8B-B14F-4D97-AF65-F5344CB8AC3E}">
        <p14:creationId xmlns:p14="http://schemas.microsoft.com/office/powerpoint/2010/main" val="4136175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474334" y="6181281"/>
            <a:ext cx="365760" cy="365760"/>
          </a:xfrm>
        </p:spPr>
        <p:txBody>
          <a:bodyPr/>
          <a:lstStyle/>
          <a:p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1</a:t>
            </a:r>
          </a:p>
        </p:txBody>
      </p:sp>
      <p:pic>
        <p:nvPicPr>
          <p:cNvPr id="6" name="Black Bar">
            <a:extLst>
              <a:ext uri="{FF2B5EF4-FFF2-40B4-BE49-F238E27FC236}">
                <a16:creationId xmlns:a16="http://schemas.microsoft.com/office/drawing/2014/main" id="{87C91AFD-CCD5-AA40-82FE-4B69C6151917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56" y="0"/>
            <a:ext cx="9130275" cy="914400"/>
          </a:xfrm>
          <a:prstGeom prst="rect">
            <a:avLst/>
          </a:prstGeom>
        </p:spPr>
      </p:pic>
      <p:sp>
        <p:nvSpPr>
          <p:cNvPr id="7" name="Title">
            <a:extLst>
              <a:ext uri="{FF2B5EF4-FFF2-40B4-BE49-F238E27FC236}">
                <a16:creationId xmlns:a16="http://schemas.microsoft.com/office/drawing/2014/main" id="{73768DE6-FB80-874D-8DE0-986B46F1FD05}"/>
              </a:ext>
            </a:extLst>
          </p:cNvPr>
          <p:cNvSpPr txBox="1">
            <a:spLocks/>
          </p:cNvSpPr>
          <p:nvPr/>
        </p:nvSpPr>
        <p:spPr bwMode="blackWhite">
          <a:xfrm>
            <a:off x="8468" y="298847"/>
            <a:ext cx="8465866" cy="615553"/>
          </a:xfrm>
          <a:prstGeom prst="rect">
            <a:avLst/>
          </a:prstGeom>
          <a:noFill/>
          <a:ln w="38100">
            <a:noFill/>
          </a:ln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3600" b="1" i="1" cap="none" spc="0">
                <a:solidFill>
                  <a:schemeClr val="tx2"/>
                </a:solidFill>
                <a:latin typeface="Acumin Pro ExtraCondensed" panose="020B0508020202020204" pitchFamily="34" charset="77"/>
              </a:defRPr>
            </a:lvl1pPr>
          </a:lstStyle>
          <a:p>
            <a:pPr lvl="0">
              <a:spcBef>
                <a:spcPct val="0"/>
              </a:spcBef>
            </a:pPr>
            <a:r>
              <a:rPr kumimoji="0" lang="en-US" sz="4000" i="0" u="none" strike="noStrike" kern="1200" cap="none" spc="0" normalizeH="0" baseline="0" noProof="0" dirty="0">
                <a:ln>
                  <a:noFill/>
                </a:ln>
                <a:solidFill>
                  <a:srgbClr val="CC99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j-cs"/>
              </a:rPr>
              <a:t>WHAT IS GLOBAL WARMING?</a:t>
            </a:r>
          </a:p>
        </p:txBody>
      </p:sp>
      <p:pic>
        <p:nvPicPr>
          <p:cNvPr id="8" name="Gold Triangle">
            <a:extLst>
              <a:ext uri="{FF2B5EF4-FFF2-40B4-BE49-F238E27FC236}">
                <a16:creationId xmlns:a16="http://schemas.microsoft.com/office/drawing/2014/main" id="{6C3B8210-1510-C644-9CE9-0E6E1BA9961F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366000" y="0"/>
            <a:ext cx="1778000" cy="6858000"/>
          </a:xfrm>
          <a:prstGeom prst="rect">
            <a:avLst/>
          </a:prstGeom>
        </p:spPr>
      </p:pic>
      <p:pic>
        <p:nvPicPr>
          <p:cNvPr id="9" name="Picture 8" descr="A picture containing blue, sitting, plate, monitor&#10;&#10;Description automatically generated">
            <a:extLst>
              <a:ext uri="{FF2B5EF4-FFF2-40B4-BE49-F238E27FC236}">
                <a16:creationId xmlns:a16="http://schemas.microsoft.com/office/drawing/2014/main" id="{E57F8E60-DF9D-4ACD-B7FC-95B1A65C58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906" y="1147763"/>
            <a:ext cx="8382894" cy="54113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8282466-5EFA-4149-9B35-BBDC0C943BAA}"/>
              </a:ext>
            </a:extLst>
          </p:cNvPr>
          <p:cNvSpPr/>
          <p:nvPr/>
        </p:nvSpPr>
        <p:spPr>
          <a:xfrm>
            <a:off x="303906" y="1147764"/>
            <a:ext cx="8382894" cy="541139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23175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41A4344-9636-3240-BE56-2905931448BB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468" y="6480996"/>
            <a:ext cx="3560601" cy="377004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474334" y="6181281"/>
            <a:ext cx="365760" cy="365760"/>
          </a:xfrm>
        </p:spPr>
        <p:txBody>
          <a:bodyPr/>
          <a:lstStyle/>
          <a:p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1</a:t>
            </a:r>
          </a:p>
        </p:txBody>
      </p:sp>
      <p:pic>
        <p:nvPicPr>
          <p:cNvPr id="6" name="Black Bar">
            <a:extLst>
              <a:ext uri="{FF2B5EF4-FFF2-40B4-BE49-F238E27FC236}">
                <a16:creationId xmlns:a16="http://schemas.microsoft.com/office/drawing/2014/main" id="{87C91AFD-CCD5-AA40-82FE-4B69C6151917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256" y="0"/>
            <a:ext cx="9130275" cy="914400"/>
          </a:xfrm>
          <a:prstGeom prst="rect">
            <a:avLst/>
          </a:prstGeom>
        </p:spPr>
      </p:pic>
      <p:sp>
        <p:nvSpPr>
          <p:cNvPr id="7" name="Title">
            <a:extLst>
              <a:ext uri="{FF2B5EF4-FFF2-40B4-BE49-F238E27FC236}">
                <a16:creationId xmlns:a16="http://schemas.microsoft.com/office/drawing/2014/main" id="{73768DE6-FB80-874D-8DE0-986B46F1FD05}"/>
              </a:ext>
            </a:extLst>
          </p:cNvPr>
          <p:cNvSpPr txBox="1">
            <a:spLocks/>
          </p:cNvSpPr>
          <p:nvPr/>
        </p:nvSpPr>
        <p:spPr bwMode="blackWhite">
          <a:xfrm>
            <a:off x="8468" y="298847"/>
            <a:ext cx="8465866" cy="1231106"/>
          </a:xfrm>
          <a:prstGeom prst="rect">
            <a:avLst/>
          </a:prstGeom>
          <a:noFill/>
          <a:ln w="38100">
            <a:noFill/>
          </a:ln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3600" b="1" i="1" cap="none" spc="0">
                <a:solidFill>
                  <a:schemeClr val="tx2"/>
                </a:solidFill>
                <a:latin typeface="Acumin Pro ExtraCondensed" panose="020B0508020202020204" pitchFamily="34" charset="77"/>
              </a:defRPr>
            </a:lvl1pPr>
          </a:lstStyle>
          <a:p>
            <a:pPr lvl="0">
              <a:spcBef>
                <a:spcPct val="0"/>
              </a:spcBef>
            </a:pPr>
            <a:r>
              <a:rPr kumimoji="0" lang="en-US" sz="4000" i="0" u="none" strike="noStrike" kern="1200" cap="none" spc="0" normalizeH="0" baseline="0" noProof="0" dirty="0">
                <a:ln>
                  <a:noFill/>
                </a:ln>
                <a:solidFill>
                  <a:srgbClr val="CC99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j-cs"/>
              </a:rPr>
              <a:t>FACTORS LEADING TO GLOBAL WARMING </a:t>
            </a:r>
          </a:p>
        </p:txBody>
      </p:sp>
      <p:pic>
        <p:nvPicPr>
          <p:cNvPr id="8" name="Gold Triangle">
            <a:extLst>
              <a:ext uri="{FF2B5EF4-FFF2-40B4-BE49-F238E27FC236}">
                <a16:creationId xmlns:a16="http://schemas.microsoft.com/office/drawing/2014/main" id="{6C3B8210-1510-C644-9CE9-0E6E1BA9961F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366000" y="0"/>
            <a:ext cx="177800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E5C3E15-29A8-4FB8-84D7-3E5D818178C2}"/>
              </a:ext>
            </a:extLst>
          </p:cNvPr>
          <p:cNvSpPr txBox="1"/>
          <p:nvPr/>
        </p:nvSpPr>
        <p:spPr>
          <a:xfrm>
            <a:off x="8468" y="1580472"/>
            <a:ext cx="4040078" cy="46114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Clr>
                <a:srgbClr val="FF0000"/>
              </a:buClr>
              <a:buFont typeface="Wingdings" pitchFamily="2" charset="2"/>
              <a:buChar char="q"/>
            </a:pP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</a:rPr>
              <a:t>  Carbon Dioxide [CO</a:t>
            </a:r>
            <a:r>
              <a:rPr lang="en-US" sz="1600" baseline="-25000" dirty="0">
                <a:latin typeface="Cambria" panose="02040503050406030204" pitchFamily="18" charset="0"/>
                <a:ea typeface="Cambria" panose="02040503050406030204" pitchFamily="18" charset="0"/>
              </a:rPr>
              <a:t>2</a:t>
            </a: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</a:rPr>
              <a:t>] Emission</a:t>
            </a:r>
          </a:p>
          <a:p>
            <a:pPr indent="-285750">
              <a:lnSpc>
                <a:spcPct val="150000"/>
              </a:lnSpc>
              <a:buClr>
                <a:srgbClr val="FF0000"/>
              </a:buClr>
              <a:buFont typeface="Wingdings" pitchFamily="2" charset="2"/>
              <a:buChar char="q"/>
            </a:pP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</a:rPr>
              <a:t>Methane [CH4] Emission</a:t>
            </a:r>
          </a:p>
          <a:p>
            <a:pPr indent="-285750">
              <a:lnSpc>
                <a:spcPct val="150000"/>
              </a:lnSpc>
              <a:buClr>
                <a:srgbClr val="FF0000"/>
              </a:buClr>
              <a:buFont typeface="Wingdings" pitchFamily="2" charset="2"/>
              <a:buChar char="q"/>
            </a:pP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</a:rPr>
              <a:t>Nitrous Oxide [N2O] Emission</a:t>
            </a:r>
          </a:p>
          <a:p>
            <a:pPr indent="-285750">
              <a:lnSpc>
                <a:spcPct val="150000"/>
              </a:lnSpc>
              <a:buClr>
                <a:srgbClr val="FF0000"/>
              </a:buClr>
              <a:buFont typeface="Wingdings" pitchFamily="2" charset="2"/>
              <a:buChar char="q"/>
            </a:pP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</a:rPr>
              <a:t>Temperature</a:t>
            </a:r>
          </a:p>
          <a:p>
            <a:pPr indent="-285750">
              <a:lnSpc>
                <a:spcPct val="150000"/>
              </a:lnSpc>
              <a:buClr>
                <a:srgbClr val="FF0000"/>
              </a:buClr>
              <a:buFont typeface="Wingdings" pitchFamily="2" charset="2"/>
              <a:buChar char="q"/>
            </a:pP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</a:rPr>
              <a:t>Sea Water</a:t>
            </a:r>
          </a:p>
          <a:p>
            <a:pPr indent="-285750">
              <a:lnSpc>
                <a:spcPct val="150000"/>
              </a:lnSpc>
              <a:buClr>
                <a:srgbClr val="FF0000"/>
              </a:buClr>
              <a:buFont typeface="Wingdings" pitchFamily="2" charset="2"/>
              <a:buChar char="q"/>
            </a:pP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</a:rPr>
              <a:t>Population</a:t>
            </a:r>
          </a:p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</a:rPr>
              <a:t>  Deforestation</a:t>
            </a:r>
          </a:p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</a:rPr>
              <a:t>  Atmospheric Water Vapor [H</a:t>
            </a:r>
            <a:r>
              <a:rPr lang="en-US" sz="1600" baseline="-25000" dirty="0">
                <a:latin typeface="Cambria" panose="02040503050406030204" pitchFamily="18" charset="0"/>
                <a:ea typeface="Cambria" panose="02040503050406030204" pitchFamily="18" charset="0"/>
              </a:rPr>
              <a:t>2</a:t>
            </a: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</a:rPr>
              <a:t>O]]</a:t>
            </a:r>
          </a:p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</a:rPr>
              <a:t>  Milankovitch Cycle</a:t>
            </a:r>
          </a:p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</a:rPr>
              <a:t>  Global Ice Sheets</a:t>
            </a:r>
          </a:p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</a:rPr>
              <a:t>  Atmospheric Currents</a:t>
            </a:r>
          </a:p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</a:rPr>
              <a:t>  Earth’s Albedo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18DA43C8-CF27-487E-B6A0-09F55DE7C8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1718088"/>
            <a:ext cx="4572000" cy="4336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FEA90FC-6413-4A0E-8A2D-5778E71E0199}"/>
              </a:ext>
            </a:extLst>
          </p:cNvPr>
          <p:cNvSpPr/>
          <p:nvPr/>
        </p:nvSpPr>
        <p:spPr>
          <a:xfrm>
            <a:off x="3962399" y="1718088"/>
            <a:ext cx="4572000" cy="4336223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98308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474334" y="6181281"/>
            <a:ext cx="365760" cy="365760"/>
          </a:xfrm>
        </p:spPr>
        <p:txBody>
          <a:bodyPr/>
          <a:lstStyle/>
          <a:p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1</a:t>
            </a:r>
          </a:p>
        </p:txBody>
      </p:sp>
      <p:pic>
        <p:nvPicPr>
          <p:cNvPr id="6" name="Black Bar">
            <a:extLst>
              <a:ext uri="{FF2B5EF4-FFF2-40B4-BE49-F238E27FC236}">
                <a16:creationId xmlns:a16="http://schemas.microsoft.com/office/drawing/2014/main" id="{87C91AFD-CCD5-AA40-82FE-4B69C6151917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56" y="0"/>
            <a:ext cx="9130275" cy="914400"/>
          </a:xfrm>
          <a:prstGeom prst="rect">
            <a:avLst/>
          </a:prstGeom>
        </p:spPr>
      </p:pic>
      <p:sp>
        <p:nvSpPr>
          <p:cNvPr id="7" name="Title">
            <a:extLst>
              <a:ext uri="{FF2B5EF4-FFF2-40B4-BE49-F238E27FC236}">
                <a16:creationId xmlns:a16="http://schemas.microsoft.com/office/drawing/2014/main" id="{73768DE6-FB80-874D-8DE0-986B46F1FD05}"/>
              </a:ext>
            </a:extLst>
          </p:cNvPr>
          <p:cNvSpPr txBox="1">
            <a:spLocks/>
          </p:cNvSpPr>
          <p:nvPr/>
        </p:nvSpPr>
        <p:spPr bwMode="blackWhite">
          <a:xfrm>
            <a:off x="8468" y="298847"/>
            <a:ext cx="8465866" cy="600164"/>
          </a:xfrm>
          <a:prstGeom prst="rect">
            <a:avLst/>
          </a:prstGeom>
          <a:noFill/>
          <a:ln w="38100">
            <a:noFill/>
          </a:ln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3600" b="1" i="1" cap="none" spc="0">
                <a:solidFill>
                  <a:schemeClr val="tx2"/>
                </a:solidFill>
                <a:latin typeface="Acumin Pro ExtraCondensed" panose="020B0508020202020204" pitchFamily="34" charset="77"/>
              </a:defRPr>
            </a:lvl1pPr>
          </a:lstStyle>
          <a:p>
            <a:pPr lvl="0">
              <a:spcBef>
                <a:spcPct val="0"/>
              </a:spcBef>
            </a:pPr>
            <a:r>
              <a:rPr kumimoji="0" lang="en-US" sz="3900" i="0" u="none" strike="noStrike" kern="1200" cap="none" spc="0" normalizeH="0" baseline="0" noProof="0" dirty="0">
                <a:ln>
                  <a:noFill/>
                </a:ln>
                <a:solidFill>
                  <a:srgbClr val="CC99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j-cs"/>
              </a:rPr>
              <a:t>HOW CLIMATE CHANGE AFFECTS US?</a:t>
            </a:r>
          </a:p>
        </p:txBody>
      </p:sp>
      <p:pic>
        <p:nvPicPr>
          <p:cNvPr id="8" name="Gold Triangle">
            <a:extLst>
              <a:ext uri="{FF2B5EF4-FFF2-40B4-BE49-F238E27FC236}">
                <a16:creationId xmlns:a16="http://schemas.microsoft.com/office/drawing/2014/main" id="{6C3B8210-1510-C644-9CE9-0E6E1BA9961F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366000" y="0"/>
            <a:ext cx="1778000" cy="68580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6D86EF6-0C62-474F-BDCA-722C91FC5B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906" y="1147762"/>
            <a:ext cx="8382894" cy="5411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FAAE17D-078F-4216-A712-C2FF9B590A54}"/>
              </a:ext>
            </a:extLst>
          </p:cNvPr>
          <p:cNvSpPr/>
          <p:nvPr/>
        </p:nvSpPr>
        <p:spPr>
          <a:xfrm>
            <a:off x="303906" y="1147762"/>
            <a:ext cx="8382894" cy="5411391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61747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474334" y="6181281"/>
            <a:ext cx="365760" cy="365760"/>
          </a:xfrm>
        </p:spPr>
        <p:txBody>
          <a:bodyPr/>
          <a:lstStyle/>
          <a:p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1</a:t>
            </a:r>
          </a:p>
        </p:txBody>
      </p:sp>
      <p:pic>
        <p:nvPicPr>
          <p:cNvPr id="6" name="Black Bar">
            <a:extLst>
              <a:ext uri="{FF2B5EF4-FFF2-40B4-BE49-F238E27FC236}">
                <a16:creationId xmlns:a16="http://schemas.microsoft.com/office/drawing/2014/main" id="{87C91AFD-CCD5-AA40-82FE-4B69C6151917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256" y="0"/>
            <a:ext cx="9130275" cy="914400"/>
          </a:xfrm>
          <a:prstGeom prst="rect">
            <a:avLst/>
          </a:prstGeom>
        </p:spPr>
      </p:pic>
      <p:sp>
        <p:nvSpPr>
          <p:cNvPr id="7" name="Title">
            <a:extLst>
              <a:ext uri="{FF2B5EF4-FFF2-40B4-BE49-F238E27FC236}">
                <a16:creationId xmlns:a16="http://schemas.microsoft.com/office/drawing/2014/main" id="{73768DE6-FB80-874D-8DE0-986B46F1FD05}"/>
              </a:ext>
            </a:extLst>
          </p:cNvPr>
          <p:cNvSpPr txBox="1">
            <a:spLocks/>
          </p:cNvSpPr>
          <p:nvPr/>
        </p:nvSpPr>
        <p:spPr bwMode="blackWhite">
          <a:xfrm>
            <a:off x="8468" y="298847"/>
            <a:ext cx="8465866" cy="615553"/>
          </a:xfrm>
          <a:prstGeom prst="rect">
            <a:avLst/>
          </a:prstGeom>
          <a:noFill/>
          <a:ln w="38100">
            <a:noFill/>
          </a:ln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3600" b="1" i="1" cap="none" spc="0">
                <a:solidFill>
                  <a:schemeClr val="tx2"/>
                </a:solidFill>
                <a:latin typeface="Acumin Pro ExtraCondensed" panose="020B0508020202020204" pitchFamily="34" charset="77"/>
              </a:defRPr>
            </a:lvl1pPr>
          </a:lstStyle>
          <a:p>
            <a:pPr lvl="0">
              <a:spcBef>
                <a:spcPct val="0"/>
              </a:spcBef>
            </a:pPr>
            <a:r>
              <a:rPr kumimoji="0" lang="en-US" sz="4000" i="0" u="none" strike="noStrike" kern="1200" cap="none" spc="0" normalizeH="0" baseline="0" noProof="0" dirty="0">
                <a:ln>
                  <a:noFill/>
                </a:ln>
                <a:solidFill>
                  <a:srgbClr val="CC99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j-cs"/>
              </a:rPr>
              <a:t>GREENLAND:</a:t>
            </a:r>
          </a:p>
        </p:txBody>
      </p:sp>
      <p:pic>
        <p:nvPicPr>
          <p:cNvPr id="8" name="Gold Triangle">
            <a:extLst>
              <a:ext uri="{FF2B5EF4-FFF2-40B4-BE49-F238E27FC236}">
                <a16:creationId xmlns:a16="http://schemas.microsoft.com/office/drawing/2014/main" id="{6C3B8210-1510-C644-9CE9-0E6E1BA9961F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366000" y="0"/>
            <a:ext cx="1778000" cy="6858000"/>
          </a:xfrm>
          <a:prstGeom prst="rect">
            <a:avLst/>
          </a:prstGeom>
        </p:spPr>
      </p:pic>
      <p:pic>
        <p:nvPicPr>
          <p:cNvPr id="10" name="grace_greenland_1080p">
            <a:hlinkClick r:id="" action="ppaction://media"/>
            <a:extLst>
              <a:ext uri="{FF2B5EF4-FFF2-40B4-BE49-F238E27FC236}">
                <a16:creationId xmlns:a16="http://schemas.microsoft.com/office/drawing/2014/main" id="{D2C8C2D4-5202-4346-917D-3402520BCD3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29058" y="1180313"/>
            <a:ext cx="8357741" cy="5366728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98E3D95-3690-481A-A2EE-8D541EBD3DE8}"/>
              </a:ext>
            </a:extLst>
          </p:cNvPr>
          <p:cNvSpPr/>
          <p:nvPr/>
        </p:nvSpPr>
        <p:spPr>
          <a:xfrm>
            <a:off x="303906" y="1147762"/>
            <a:ext cx="8382894" cy="541139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4858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367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41A4344-9636-3240-BE56-2905931448BB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2960" y="6480996"/>
            <a:ext cx="3560601" cy="377004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474334" y="6181281"/>
            <a:ext cx="365760" cy="365760"/>
          </a:xfrm>
        </p:spPr>
        <p:txBody>
          <a:bodyPr/>
          <a:lstStyle/>
          <a:p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1</a:t>
            </a:r>
          </a:p>
        </p:txBody>
      </p:sp>
      <p:pic>
        <p:nvPicPr>
          <p:cNvPr id="6" name="Black Bar">
            <a:extLst>
              <a:ext uri="{FF2B5EF4-FFF2-40B4-BE49-F238E27FC236}">
                <a16:creationId xmlns:a16="http://schemas.microsoft.com/office/drawing/2014/main" id="{87C91AFD-CCD5-AA40-82FE-4B69C6151917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256" y="0"/>
            <a:ext cx="9133487" cy="914400"/>
          </a:xfrm>
          <a:prstGeom prst="rect">
            <a:avLst/>
          </a:prstGeom>
        </p:spPr>
      </p:pic>
      <p:sp>
        <p:nvSpPr>
          <p:cNvPr id="7" name="Title">
            <a:extLst>
              <a:ext uri="{FF2B5EF4-FFF2-40B4-BE49-F238E27FC236}">
                <a16:creationId xmlns:a16="http://schemas.microsoft.com/office/drawing/2014/main" id="{73768DE6-FB80-874D-8DE0-986B46F1FD05}"/>
              </a:ext>
            </a:extLst>
          </p:cNvPr>
          <p:cNvSpPr txBox="1">
            <a:spLocks/>
          </p:cNvSpPr>
          <p:nvPr/>
        </p:nvSpPr>
        <p:spPr bwMode="blackWhite">
          <a:xfrm>
            <a:off x="-2960" y="297921"/>
            <a:ext cx="8477293" cy="615553"/>
          </a:xfrm>
          <a:prstGeom prst="rect">
            <a:avLst/>
          </a:prstGeom>
          <a:noFill/>
          <a:ln w="38100">
            <a:noFill/>
          </a:ln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3600" b="1" i="1" cap="none" spc="0">
                <a:solidFill>
                  <a:schemeClr val="tx2"/>
                </a:solidFill>
                <a:latin typeface="Acumin Pro ExtraCondensed" panose="020B0508020202020204" pitchFamily="34" charset="77"/>
              </a:defRPr>
            </a:lvl1pPr>
          </a:lstStyle>
          <a:p>
            <a:pPr lvl="0">
              <a:spcBef>
                <a:spcPct val="0"/>
              </a:spcBef>
            </a:pPr>
            <a:r>
              <a:rPr kumimoji="0" lang="en-US" sz="4000" i="0" u="none" strike="noStrike" kern="1200" cap="none" spc="0" normalizeH="0" baseline="0" noProof="0" dirty="0">
                <a:ln>
                  <a:noFill/>
                </a:ln>
                <a:solidFill>
                  <a:srgbClr val="CC99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j-cs"/>
              </a:rPr>
              <a:t>DATASET</a:t>
            </a:r>
          </a:p>
        </p:txBody>
      </p:sp>
      <p:pic>
        <p:nvPicPr>
          <p:cNvPr id="8" name="Gold Triangle">
            <a:extLst>
              <a:ext uri="{FF2B5EF4-FFF2-40B4-BE49-F238E27FC236}">
                <a16:creationId xmlns:a16="http://schemas.microsoft.com/office/drawing/2014/main" id="{6C3B8210-1510-C644-9CE9-0E6E1BA9961F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366000" y="0"/>
            <a:ext cx="1778000" cy="6858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3ED10C9-367E-4AA5-91FD-0406BFDFB3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7788" y="1643436"/>
            <a:ext cx="7365999" cy="22288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B89508D-70F8-43A5-B616-F5F2EF1DA9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7788" y="3872286"/>
            <a:ext cx="7365999" cy="10191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8C9399F-E3A4-4CE5-B060-2575236EC344}"/>
              </a:ext>
            </a:extLst>
          </p:cNvPr>
          <p:cNvSpPr txBox="1"/>
          <p:nvPr/>
        </p:nvSpPr>
        <p:spPr>
          <a:xfrm>
            <a:off x="5256" y="913474"/>
            <a:ext cx="845294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latin typeface="Cambria" panose="02040503050406030204" pitchFamily="18" charset="0"/>
                <a:ea typeface="Cambria" panose="02040503050406030204" pitchFamily="18" charset="0"/>
              </a:rPr>
              <a:t>This dataset is manually scrapped and compiled.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9CBFDC7-A0E1-4A68-BDDD-749E49C49296}"/>
              </a:ext>
            </a:extLst>
          </p:cNvPr>
          <p:cNvSpPr/>
          <p:nvPr/>
        </p:nvSpPr>
        <p:spPr>
          <a:xfrm>
            <a:off x="993588" y="1643436"/>
            <a:ext cx="1092201" cy="32480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75205BB-9497-48A8-A6B0-83DE395B59AC}"/>
              </a:ext>
            </a:extLst>
          </p:cNvPr>
          <p:cNvSpPr/>
          <p:nvPr/>
        </p:nvSpPr>
        <p:spPr>
          <a:xfrm>
            <a:off x="3197497" y="1643436"/>
            <a:ext cx="1092201" cy="32480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7DCF3F0-27EE-4C6E-8C57-487D141B7C3F}"/>
              </a:ext>
            </a:extLst>
          </p:cNvPr>
          <p:cNvSpPr/>
          <p:nvPr/>
        </p:nvSpPr>
        <p:spPr>
          <a:xfrm>
            <a:off x="2122299" y="1643436"/>
            <a:ext cx="1038687" cy="32480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C9B9C6D-F186-481A-9967-3EEB839F590E}"/>
              </a:ext>
            </a:extLst>
          </p:cNvPr>
          <p:cNvSpPr/>
          <p:nvPr/>
        </p:nvSpPr>
        <p:spPr>
          <a:xfrm>
            <a:off x="4324446" y="1644658"/>
            <a:ext cx="846960" cy="3248025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A8CFBE8-B76D-43E1-8FD3-1CCE57C1E9BF}"/>
              </a:ext>
            </a:extLst>
          </p:cNvPr>
          <p:cNvSpPr/>
          <p:nvPr/>
        </p:nvSpPr>
        <p:spPr>
          <a:xfrm>
            <a:off x="5184588" y="1642509"/>
            <a:ext cx="678991" cy="3248025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59C32EE-202B-4A17-B1EB-9166DCFFE710}"/>
              </a:ext>
            </a:extLst>
          </p:cNvPr>
          <p:cNvSpPr/>
          <p:nvPr/>
        </p:nvSpPr>
        <p:spPr>
          <a:xfrm>
            <a:off x="5874998" y="1642510"/>
            <a:ext cx="846960" cy="3248025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1FA2DD5-751F-4030-BEFA-CB75DEE3F989}"/>
              </a:ext>
            </a:extLst>
          </p:cNvPr>
          <p:cNvSpPr/>
          <p:nvPr/>
        </p:nvSpPr>
        <p:spPr>
          <a:xfrm>
            <a:off x="6758469" y="1642510"/>
            <a:ext cx="878808" cy="324802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A5A490A-B034-4D50-9AF0-101AE2750CE9}"/>
              </a:ext>
            </a:extLst>
          </p:cNvPr>
          <p:cNvSpPr txBox="1"/>
          <p:nvPr/>
        </p:nvSpPr>
        <p:spPr>
          <a:xfrm>
            <a:off x="326044" y="5300408"/>
            <a:ext cx="732948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i="1" u="sng" dirty="0"/>
              <a:t>SOURCE:</a:t>
            </a:r>
            <a:r>
              <a:rPr lang="en-US" sz="1500" dirty="0"/>
              <a:t>  </a:t>
            </a:r>
            <a:r>
              <a:rPr lang="en-US" sz="1500" b="1" dirty="0">
                <a:solidFill>
                  <a:srgbClr val="FF0000"/>
                </a:solidFill>
              </a:rPr>
              <a:t>NOAA Paleo Ice-core Dataset </a:t>
            </a:r>
            <a:r>
              <a:rPr lang="en-US" sz="1500" b="1" dirty="0"/>
              <a:t>| </a:t>
            </a:r>
            <a:r>
              <a:rPr lang="en-US" sz="1500" b="1" dirty="0">
                <a:solidFill>
                  <a:srgbClr val="00B050"/>
                </a:solidFill>
              </a:rPr>
              <a:t>CSIRO</a:t>
            </a:r>
            <a:r>
              <a:rPr lang="en-US" sz="1500" b="1" dirty="0"/>
              <a:t> | </a:t>
            </a:r>
            <a:r>
              <a:rPr lang="en-US" sz="1500" b="1" dirty="0">
                <a:solidFill>
                  <a:srgbClr val="FFFF00"/>
                </a:solidFill>
              </a:rPr>
              <a:t>UN Census</a:t>
            </a:r>
            <a:r>
              <a:rPr lang="en-US" sz="1500" b="1" dirty="0"/>
              <a:t> | </a:t>
            </a:r>
            <a:r>
              <a:rPr lang="en-US" sz="1500" b="1" dirty="0">
                <a:solidFill>
                  <a:schemeClr val="accent6"/>
                </a:solidFill>
              </a:rPr>
              <a:t>Berkeley Earth Lab</a:t>
            </a:r>
            <a:r>
              <a:rPr lang="en-US" sz="1500" b="1" dirty="0"/>
              <a:t> |</a:t>
            </a:r>
            <a:r>
              <a:rPr lang="en-US" sz="1500" b="1" dirty="0">
                <a:solidFill>
                  <a:srgbClr val="00B050"/>
                </a:solidFill>
              </a:rPr>
              <a:t> </a:t>
            </a:r>
            <a:r>
              <a:rPr lang="en-US" sz="1500" b="1" dirty="0"/>
              <a:t>NASA</a:t>
            </a:r>
            <a:r>
              <a:rPr lang="en-US" sz="1500" dirty="0"/>
              <a:t>                </a:t>
            </a:r>
          </a:p>
          <a:p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18500062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B13217-2197-4DC9-9EA3-3D4CAAC7D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74334" y="6181281"/>
            <a:ext cx="365760" cy="365760"/>
          </a:xfrm>
        </p:spPr>
        <p:txBody>
          <a:bodyPr/>
          <a:lstStyle/>
          <a:p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1</a:t>
            </a:r>
          </a:p>
        </p:txBody>
      </p:sp>
      <p:pic>
        <p:nvPicPr>
          <p:cNvPr id="6" name="Black Bar">
            <a:extLst>
              <a:ext uri="{FF2B5EF4-FFF2-40B4-BE49-F238E27FC236}">
                <a16:creationId xmlns:a16="http://schemas.microsoft.com/office/drawing/2014/main" id="{0798F1D3-8CB0-4A2E-A503-9F7733032B59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56" y="0"/>
            <a:ext cx="9133487" cy="914400"/>
          </a:xfrm>
          <a:prstGeom prst="rect">
            <a:avLst/>
          </a:prstGeom>
        </p:spPr>
      </p:pic>
      <p:sp>
        <p:nvSpPr>
          <p:cNvPr id="7" name="Title">
            <a:extLst>
              <a:ext uri="{FF2B5EF4-FFF2-40B4-BE49-F238E27FC236}">
                <a16:creationId xmlns:a16="http://schemas.microsoft.com/office/drawing/2014/main" id="{2F0A6D42-C096-4AD9-BDB9-1718899849C1}"/>
              </a:ext>
            </a:extLst>
          </p:cNvPr>
          <p:cNvSpPr txBox="1">
            <a:spLocks/>
          </p:cNvSpPr>
          <p:nvPr/>
        </p:nvSpPr>
        <p:spPr bwMode="blackWhite">
          <a:xfrm>
            <a:off x="-2960" y="297921"/>
            <a:ext cx="8477293" cy="615553"/>
          </a:xfrm>
          <a:prstGeom prst="rect">
            <a:avLst/>
          </a:prstGeom>
          <a:noFill/>
          <a:ln w="38100">
            <a:noFill/>
          </a:ln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3600" b="1" i="1" cap="none" spc="0">
                <a:solidFill>
                  <a:schemeClr val="tx2"/>
                </a:solidFill>
                <a:latin typeface="Acumin Pro ExtraCondensed" panose="020B0508020202020204" pitchFamily="34" charset="77"/>
              </a:defRPr>
            </a:lvl1pPr>
          </a:lstStyle>
          <a:p>
            <a:pPr lvl="0">
              <a:spcBef>
                <a:spcPct val="0"/>
              </a:spcBef>
            </a:pPr>
            <a:r>
              <a:rPr kumimoji="0" lang="en-US" sz="4000" i="0" u="none" strike="noStrike" kern="1200" cap="none" spc="0" normalizeH="0" baseline="0" noProof="0" dirty="0">
                <a:ln>
                  <a:noFill/>
                </a:ln>
                <a:solidFill>
                  <a:srgbClr val="CC99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j-cs"/>
              </a:rPr>
              <a:t>EXPLORATORY DATA ANALYSIS</a:t>
            </a:r>
          </a:p>
        </p:txBody>
      </p:sp>
      <p:pic>
        <p:nvPicPr>
          <p:cNvPr id="8" name="Gold Triangle">
            <a:extLst>
              <a:ext uri="{FF2B5EF4-FFF2-40B4-BE49-F238E27FC236}">
                <a16:creationId xmlns:a16="http://schemas.microsoft.com/office/drawing/2014/main" id="{99A3AD3E-730B-4D23-B3B2-F19879A9A933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366000" y="0"/>
            <a:ext cx="1778000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8623404-F161-4482-AC9F-519A029941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630" y="985885"/>
            <a:ext cx="3990803" cy="57912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85B0264-D95C-4222-BDC8-F9EE992B6C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0600" y="985885"/>
            <a:ext cx="4143375" cy="5795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5275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B13217-2197-4DC9-9EA3-3D4CAAC7D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74334" y="6181281"/>
            <a:ext cx="365760" cy="365760"/>
          </a:xfrm>
        </p:spPr>
        <p:txBody>
          <a:bodyPr/>
          <a:lstStyle/>
          <a:p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1</a:t>
            </a:r>
          </a:p>
        </p:txBody>
      </p:sp>
      <p:pic>
        <p:nvPicPr>
          <p:cNvPr id="6" name="Black Bar">
            <a:extLst>
              <a:ext uri="{FF2B5EF4-FFF2-40B4-BE49-F238E27FC236}">
                <a16:creationId xmlns:a16="http://schemas.microsoft.com/office/drawing/2014/main" id="{0798F1D3-8CB0-4A2E-A503-9F7733032B59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56" y="0"/>
            <a:ext cx="9133487" cy="914400"/>
          </a:xfrm>
          <a:prstGeom prst="rect">
            <a:avLst/>
          </a:prstGeom>
        </p:spPr>
      </p:pic>
      <p:sp>
        <p:nvSpPr>
          <p:cNvPr id="7" name="Title">
            <a:extLst>
              <a:ext uri="{FF2B5EF4-FFF2-40B4-BE49-F238E27FC236}">
                <a16:creationId xmlns:a16="http://schemas.microsoft.com/office/drawing/2014/main" id="{2F0A6D42-C096-4AD9-BDB9-1718899849C1}"/>
              </a:ext>
            </a:extLst>
          </p:cNvPr>
          <p:cNvSpPr txBox="1">
            <a:spLocks/>
          </p:cNvSpPr>
          <p:nvPr/>
        </p:nvSpPr>
        <p:spPr bwMode="blackWhite">
          <a:xfrm>
            <a:off x="-2960" y="297921"/>
            <a:ext cx="8477293" cy="615553"/>
          </a:xfrm>
          <a:prstGeom prst="rect">
            <a:avLst/>
          </a:prstGeom>
          <a:noFill/>
          <a:ln w="38100">
            <a:noFill/>
          </a:ln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3600" b="1" i="1" cap="none" spc="0">
                <a:solidFill>
                  <a:schemeClr val="tx2"/>
                </a:solidFill>
                <a:latin typeface="Acumin Pro ExtraCondensed" panose="020B0508020202020204" pitchFamily="34" charset="77"/>
              </a:defRPr>
            </a:lvl1pPr>
          </a:lstStyle>
          <a:p>
            <a:pPr lvl="0">
              <a:spcBef>
                <a:spcPct val="0"/>
              </a:spcBef>
            </a:pPr>
            <a:r>
              <a:rPr kumimoji="0" lang="en-US" sz="4000" i="0" u="none" strike="noStrike" kern="1200" cap="none" spc="0" normalizeH="0" baseline="0" noProof="0" dirty="0">
                <a:ln>
                  <a:noFill/>
                </a:ln>
                <a:solidFill>
                  <a:srgbClr val="CC99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j-cs"/>
              </a:rPr>
              <a:t>EXPLORATORY DATA ANALYSIS</a:t>
            </a:r>
          </a:p>
        </p:txBody>
      </p:sp>
      <p:pic>
        <p:nvPicPr>
          <p:cNvPr id="8" name="Gold Triangle">
            <a:extLst>
              <a:ext uri="{FF2B5EF4-FFF2-40B4-BE49-F238E27FC236}">
                <a16:creationId xmlns:a16="http://schemas.microsoft.com/office/drawing/2014/main" id="{99A3AD3E-730B-4D23-B3B2-F19879A9A933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366000" y="0"/>
            <a:ext cx="1778000" cy="6858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8961E93-D92E-4849-AEE1-18D2E152F5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906" y="985885"/>
            <a:ext cx="4133850" cy="579591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31BBBA0-2DE8-4146-A65C-EAC429B54B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6246" y="2245542"/>
            <a:ext cx="4257675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5006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2286</TotalTime>
  <Words>671</Words>
  <Application>Microsoft Office PowerPoint</Application>
  <PresentationFormat>On-screen Show (4:3)</PresentationFormat>
  <Paragraphs>154</Paragraphs>
  <Slides>25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Arial</vt:lpstr>
      <vt:lpstr>Calibri</vt:lpstr>
      <vt:lpstr>Cambria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Narmadha Balraj</dc:creator>
  <cp:lastModifiedBy>Maheshwari, Kartik</cp:lastModifiedBy>
  <cp:revision>88</cp:revision>
  <dcterms:created xsi:type="dcterms:W3CDTF">2006-08-16T00:00:00Z</dcterms:created>
  <dcterms:modified xsi:type="dcterms:W3CDTF">2020-12-05T23:12:26Z</dcterms:modified>
</cp:coreProperties>
</file>